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Relationship Id="rId4" Type="http://schemas.openxmlformats.org/officeDocument/2006/relationships/hyperlink" Target="https://thenewstack.io/cloud-native-seven-yea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Linux/OS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Virtualization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Containers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K8s, Cloud Orchestration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ABIs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Web Services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SOA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Endpoints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1" name="Google Shape;201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1" name="Google Shape;221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5"/>
          <p:cNvCxnSpPr>
            <a:endCxn id="243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35"/>
          <p:cNvCxnSpPr>
            <a:stCxn id="242" idx="1"/>
            <a:endCxn id="241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Update: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https://thenewstack.io/cloud-native-seven-years/</a:t>
            </a:r>
            <a:r>
              <a:rPr lang="en-US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