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0D72EE-39FA-44FF-A527-0EEB8DD739D4}">
  <a:tblStyle styleId="{7D0D72EE-39FA-44FF-A527-0EEB8DD739D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{7D0D72EE-39FA-44FF-A527-0EEB8DD739D4}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