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c6771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c677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cc6771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Relationship Id="rId4" Type="http://schemas.openxmlformats.org/officeDocument/2006/relationships/hyperlink" Target="http://blog.mccrory.me/2010/11/03/cap-theorem-and-the-cloud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s-www.cs.yale.edu/homes/dna/papers/abadi-pacelc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→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real example (OAuthing)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8554"/>
            <a:ext cx="7015953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62" name="Google Shape;262;p34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 rot="-5400000">
            <a:off x="-22650" y="3262949"/>
            <a:ext cx="171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5" name="Google Shape;265;p34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4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4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Google Shape;271;p34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4"/>
          <p:cNvCxnSpPr>
            <a:stCxn id="265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34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36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6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5" name="Google Shape;295;p36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36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17169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36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>
            <a:stCxn id="306" idx="3"/>
            <a:endCxn id="307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7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7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5" idx="3"/>
            <a:endCxn id="306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7"/>
          <p:cNvCxnSpPr>
            <a:stCxn id="315" idx="3"/>
            <a:endCxn id="308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7"/>
          <p:cNvCxnSpPr>
            <a:stCxn id="315" idx="3"/>
            <a:endCxn id="310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37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>
            <a:stCxn id="337" idx="3"/>
            <a:endCxn id="338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6" idx="3"/>
            <a:endCxn id="337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>
            <a:stCxn id="346" idx="3"/>
            <a:endCxn id="339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>
            <a:stCxn id="346" idx="3"/>
            <a:endCxn id="341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8" name="Google Shape;378;p42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2"/>
          <p:cNvCxnSpPr>
            <a:stCxn id="380" idx="3"/>
            <a:endCxn id="379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42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2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2"/>
          <p:cNvCxnSpPr>
            <a:stCxn id="384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2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42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>
            <a:stCxn id="391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3" name="Google Shape;393;p42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2"/>
          <p:cNvCxnSpPr>
            <a:stCxn id="383" idx="2"/>
            <a:endCxn id="394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42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402" name="Google Shape;402;p43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>
            <a:stCxn id="404" idx="3"/>
            <a:endCxn id="406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43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3"/>
          <p:cNvCxnSpPr>
            <a:endCxn id="411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43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3"/>
          <p:cNvCxnSpPr>
            <a:stCxn id="410" idx="3"/>
            <a:endCxn id="403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43"/>
          <p:cNvCxnSpPr>
            <a:stCxn id="410" idx="3"/>
            <a:endCxn id="405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7" name="Google Shape;4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3"/>
          <p:cNvCxnSpPr>
            <a:stCxn id="410" idx="3"/>
            <a:endCxn id="417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9" name="Google Shape;419;p43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>
            <a:endCxn id="427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44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44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4"/>
          <p:cNvCxnSpPr>
            <a:stCxn id="435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4"/>
          <p:cNvCxnSpPr>
            <a:stCxn id="435" idx="3"/>
            <a:endCxn id="428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44"/>
          <p:cNvCxnSpPr>
            <a:stCxn id="435" idx="3"/>
            <a:endCxn id="430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44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4"/>
          <p:cNvCxnSpPr>
            <a:stCxn id="426" idx="3"/>
            <a:endCxn id="446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9" name="Google Shape;449;p44"/>
          <p:cNvCxnSpPr>
            <a:stCxn id="428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44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48"/>
          <p:cNvCxnSpPr>
            <a:stCxn id="476" idx="6"/>
            <a:endCxn id="477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9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49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49"/>
          <p:cNvCxnSpPr>
            <a:stCxn id="489" idx="6"/>
            <a:endCxn id="49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49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 </a:t>
            </a:r>
            <a:r>
              <a:rPr lang="en-US" sz="2600"/>
              <a:t>(from 1985!)</a:t>
            </a:r>
            <a:endParaRPr sz="2600"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