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aa491c4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aa491c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baa491c4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baa491c4d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baa491c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5baa491c4d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ba8b604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ba8b60400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a8b604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ba8b60400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ba8b6040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5ba8b60400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a8b604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5ba8b60400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ba8b604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5ba8b60400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ba8b60400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ba8b604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5ba8b60400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youtube/vitess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7.png"/><Relationship Id="rId6" Type="http://schemas.openxmlformats.org/officeDocument/2006/relationships/hyperlink" Target="https://freo.me/vitess-pr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b-engines.com/en/ranking" TargetMode="External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22.png"/><Relationship Id="rId5" Type="http://schemas.openxmlformats.org/officeDocument/2006/relationships/hyperlink" Target="https://www.datastax.com/nosql-databases/benchmarks-cassandra-vs-mongodb-vs-Hbas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://blog.mccrory.me/2010/11/03/cap-theorem-and-the-cloud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NoSQL databases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Techniques</a:t>
            </a:r>
            <a:endParaRPr/>
          </a:p>
        </p:txBody>
      </p:sp>
      <p:pic>
        <p:nvPicPr>
          <p:cNvPr id="143" name="Google Shape;14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96" l="0" r="0" t="896"/>
          <a:stretch/>
        </p:blipFill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Google BigTable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Optimized to support very large data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Not just many rows, but rows that cannot fit into the memory of a single server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Column Families allow each row to live across servers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table dates back to 2005</a:t>
            </a:r>
            <a:endParaRPr sz="2000"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55085"/>
            <a:ext cx="8899878" cy="2907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Current NoSQL Databases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Too many to list!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Popular databases include: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MongoDB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Couchbase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Cassandra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HBase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Voldemort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Riak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Etc, etc</a:t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“NewSQL”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ACID databases that aim to provide HA and Partition safety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VoltDB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NuoDB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Google Spanner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MemSQL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SAP HANA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Also there are some backend engines for MySQL that aim to provide this: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MySQL Cluster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TokuDB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Vitess</a:t>
            </a:r>
            <a:br>
              <a:rPr lang="en-US" sz="3959"/>
            </a:br>
            <a:r>
              <a:rPr lang="en-US" sz="1620" u="sng">
                <a:solidFill>
                  <a:schemeClr val="hlink"/>
                </a:solidFill>
                <a:hlinkClick r:id="rId3"/>
              </a:rPr>
              <a:t>https://github.com/youtube/vitess</a:t>
            </a:r>
            <a:r>
              <a:rPr lang="en-US" sz="1620"/>
              <a:t> </a:t>
            </a:r>
            <a:br>
              <a:rPr lang="en-US" sz="1620"/>
            </a:br>
            <a:endParaRPr sz="3959"/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109792"/>
            <a:ext cx="5752940" cy="285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140816"/>
            <a:ext cx="9144000" cy="2717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6394529" y="1653264"/>
            <a:ext cx="2749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https://freo.me/vitess-pres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Memory Databases	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Memory is relatively much cheaper than it used to be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Uses snapshots or transaction logs to ensure durability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Some NoSQL, some NewSQL</a:t>
            </a:r>
            <a:endParaRPr i="1"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SAP Hana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VoltDB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MemSQL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Geode</a:t>
            </a:r>
            <a:endParaRPr sz="259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Key Value databases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persistent associative array or dictionary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access and fits well with programming models (especially MR)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Indexing on other data is not often possible and can be slow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Databases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389" y="1417638"/>
            <a:ext cx="5272734" cy="529552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7216100" y="6447892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 mapping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576" y="1176675"/>
            <a:ext cx="5775601" cy="516764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7368500" y="6429064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75" y="451888"/>
            <a:ext cx="7983856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 NoSQL?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ReCAP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BigTable and Dynamo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summary of a few NoSQL databases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MongoDB, Cassandra, Couchbase,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67626" cy="670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026" y="2107100"/>
            <a:ext cx="3719175" cy="213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Top ten databases	</a:t>
            </a:r>
            <a:endParaRPr/>
          </a:p>
        </p:txBody>
      </p:sp>
      <p:sp>
        <p:nvSpPr>
          <p:cNvPr id="215" name="Google Shape;215;p33"/>
          <p:cNvSpPr/>
          <p:nvPr/>
        </p:nvSpPr>
        <p:spPr>
          <a:xfrm>
            <a:off x="5412617" y="5513093"/>
            <a:ext cx="34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http://db-engines.com/en/ranking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0038"/>
            <a:ext cx="8839201" cy="315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Next 20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199" cy="457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(2012) </a:t>
            </a:r>
            <a:br>
              <a:rPr lang="en-US" sz="3959"/>
            </a:br>
            <a:r>
              <a:rPr lang="en-US" sz="2430"/>
              <a:t>50%/50% reads/writes</a:t>
            </a:r>
            <a:br>
              <a:rPr lang="en-US" sz="2430"/>
            </a:br>
            <a:endParaRPr sz="3959"/>
          </a:p>
        </p:txBody>
      </p:sp>
      <p:pic>
        <p:nvPicPr>
          <p:cNvPr id="228" name="Google Shape;2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6747"/>
            <a:ext cx="9144000" cy="498459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/>
          <p:nvPr/>
        </p:nvSpPr>
        <p:spPr>
          <a:xfrm>
            <a:off x="1215692" y="6119336"/>
            <a:ext cx="73182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Rabl, Tilmann, et al. "Solving big data challenges for enterprise application performance management." Proceedings of the VLDB Endowment 5.12 (2012): 1724-1735.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More performance (2012) </a:t>
            </a:r>
            <a:br>
              <a:rPr lang="en-US" sz="3959"/>
            </a:br>
            <a:r>
              <a:rPr lang="en-US" sz="1979"/>
              <a:t>Read/Scan/Write workload</a:t>
            </a:r>
            <a:br>
              <a:rPr lang="en-US" sz="1979"/>
            </a:br>
            <a:endParaRPr sz="3959"/>
          </a:p>
        </p:txBody>
      </p:sp>
      <p:pic>
        <p:nvPicPr>
          <p:cNvPr id="235" name="Google Shape;2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3638" y="1267852"/>
            <a:ext cx="5023313" cy="2711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979141"/>
            <a:ext cx="4724352" cy="2570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3496" y="3979141"/>
            <a:ext cx="4864233" cy="271920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3747638" y="1103300"/>
            <a:ext cx="12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Throughput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1816504" y="3794475"/>
            <a:ext cx="143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6290931" y="3794475"/>
            <a:ext cx="14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Summary of Performance benchmark (2012)</a:t>
            </a:r>
            <a:endParaRPr sz="3959"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Cassandra</a:t>
            </a:r>
            <a:r>
              <a:rPr lang="en-US" sz="2400"/>
              <a:t> had the best throughput but high latency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Voldemort</a:t>
            </a:r>
            <a:r>
              <a:rPr lang="en-US" sz="2400"/>
              <a:t> had the best and most stable latency but lower throughput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HBase</a:t>
            </a:r>
            <a:r>
              <a:rPr lang="en-US" sz="2400"/>
              <a:t> had low performance per node but scaled well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Low write latency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Redis, MySQL and VoltDB</a:t>
            </a:r>
            <a:r>
              <a:rPr lang="en-US" sz="2400"/>
              <a:t> did not scale as well in multi-node setups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6226"/>
            <a:ext cx="8121926" cy="40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875" y="4512799"/>
            <a:ext cx="7094273" cy="2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8"/>
          <p:cNvSpPr txBox="1"/>
          <p:nvPr/>
        </p:nvSpPr>
        <p:spPr>
          <a:xfrm>
            <a:off x="0" y="0"/>
            <a:ext cx="9144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https://www.datastax.com/nosql-databases/benchmarks-cassandra-vs-mongodb-vs-Hbase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Why NoSQL?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Availability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Need better scaling capabilities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Elasticity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Different schema approaches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Graphs, Key Values, Document, Sparse Columns, etc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More appropriate balance in read/write performance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integration with REST/SOA/Cloud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history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just a recent thing ☺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IBM IMS (Information Management System)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Launched in 1968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Used to store the bill of materials for the Saturn V rocket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Hierarchical model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Still in widespread use today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can have 2 out of three: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Consistent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ACID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Available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 / Accessible 24x7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Able to split into </a:t>
            </a:r>
            <a:br>
              <a:rPr lang="en-US"/>
            </a:br>
            <a:r>
              <a:rPr lang="en-US"/>
              <a:t>different datacentres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Survive network down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793" y="2177253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parents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Dynamo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BigTable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Supporting very large rows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LDM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database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Dynamo</a:t>
            </a:r>
            <a:br>
              <a:rPr lang="en-US" sz="3959"/>
            </a:br>
            <a:endParaRPr sz="3959"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889000"/>
            <a:ext cx="3949700" cy="5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Model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1100" y="1772575"/>
            <a:ext cx="5080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Reconciliation / Eventual Consistency</a:t>
            </a:r>
            <a:br>
              <a:rPr lang="en-US" sz="3200"/>
            </a:br>
            <a:endParaRPr sz="3200"/>
          </a:p>
        </p:txBody>
      </p:sp>
      <p:sp>
        <p:nvSpPr>
          <p:cNvPr id="136" name="Google Shape;136;p21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3760" y="1117939"/>
            <a:ext cx="3307815" cy="47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