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739F8C-404E-4C55-818F-FB9419274203}">
  <a:tblStyle styleId="{DE739F8C-404E-4C55-818F-FB94192742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{DE739F8C-404E-4C55-818F-FB9419274203}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