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4.xml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2fb080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2fb0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22fb0802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Relationship Id="rId4" Type="http://schemas.openxmlformats.org/officeDocument/2006/relationships/hyperlink" Target="https://spark.apache.org/docs/latest/running-on-kubernete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people.toDF()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teenagers.rdd.map(lambda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on Kubernetes</a:t>
            </a:r>
            <a:endParaRPr/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1387449"/>
            <a:ext cx="6599200" cy="4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8"/>
          <p:cNvSpPr txBox="1"/>
          <p:nvPr/>
        </p:nvSpPr>
        <p:spPr>
          <a:xfrm>
            <a:off x="997000" y="5862050"/>
            <a:ext cx="6691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https://spark.apache.org/docs/latest/running-on-kubernetes.html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8" name="Google Shape;438;p69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9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9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9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42" name="Google Shape;442;p69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9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9" name="Google Shape;449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76" name="Google Shape;47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