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2" name="Google Shape;202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5"/>
          <p:cNvCxnSpPr>
            <a:endCxn id="244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35"/>
          <p:cNvCxnSpPr>
            <a:stCxn id="243" idx="1"/>
            <a:endCxn id="242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