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aa90c56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aa9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baa90c5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utorials/stateful-application/cassandra/" TargetMode="External"/><Relationship Id="rId4" Type="http://schemas.openxmlformats.org/officeDocument/2006/relationships/hyperlink" Target="https://medium.com/flant-com/running-cassandra-in-kubernetes-challenges-and-solutions-9082045a7d93" TargetMode="External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 on Kubernetes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75625" y="1600200"/>
            <a:ext cx="8229600" cy="12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https://kubernetes.io/docs/tutorials/stateful-application/cassandra/</a:t>
            </a:r>
            <a:endParaRPr sz="4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https://medium.com/flant-com/running-cassandra-in-kubernetes-challenges-and-solutions-9082045a7d93</a:t>
            </a:r>
            <a:endParaRPr sz="4800"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300" y="2764375"/>
            <a:ext cx="5482942" cy="3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3959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