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47BEE7-8E74-4FE1-A002-47443DA79E6F}">
  <a:tblStyle styleId="{5F47BEE7-8E74-4FE1-A002-47443DA79E6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{5F47BEE7-8E74-4FE1-A002-47443DA79E6F}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