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DCAB6D-E556-4589-AEC6-FF8BB0C592B1}">
  <a:tblStyle styleId="{07DCAB6D-E556-4589-AEC6-FF8BB0C592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{07DCAB6D-E556-4589-AEC6-FF8BB0C592B1}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