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da1fc38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da1fc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e5da1fc3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(the, 1)  r(r(reduce (A,B),C),E)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 (the,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 (cat, 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 (the,1)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r(r(A,B), r(C,E))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 (A,B) = c(A)+c(B)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2"/>
          <p:cNvCxnSpPr>
            <a:stCxn id="204" idx="3"/>
            <a:endCxn id="209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2"/>
          <p:cNvCxnSpPr>
            <a:stCxn id="204" idx="2"/>
            <a:endCxn id="205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Google Shape;212;p32"/>
          <p:cNvCxnSpPr>
            <a:stCxn id="204" idx="2"/>
            <a:endCxn id="206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Google Shape;213;p32"/>
          <p:cNvCxnSpPr>
            <a:stCxn id="204" idx="2"/>
            <a:endCxn id="207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4" name="Google Shape;214;p32"/>
          <p:cNvCxnSpPr>
            <a:stCxn id="204" idx="2"/>
            <a:endCxn id="208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5" name="Google Shape;215;p32"/>
          <p:cNvCxnSpPr>
            <a:stCxn id="203" idx="3"/>
            <a:endCxn id="204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p32"/>
          <p:cNvCxnSpPr>
            <a:endCxn id="205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Google Shape;217;p32"/>
          <p:cNvCxnSpPr>
            <a:stCxn id="203" idx="2"/>
            <a:endCxn id="207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8" name="Google Shape;218;p32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