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52"/>
            <a:ext cx="82296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24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2430"/>
              <a:t>From Netflix</a:t>
            </a:r>
            <a:endParaRPr sz="2430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6238"/>
            <a:ext cx="9144001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