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de302fb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de302fb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DeviceCodeFlow without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Browser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KeycloakDeveloper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CLIDeveloper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up CLI to talk to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CLIDeveloper-&gt;Keycloak: Configure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Keycloak-&gt;CLIDeveloper: CID+CS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CLIDeveloper-&gt;CLI: Configure CID+CS into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now where the CLI signs in (at runtime)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Keycloak: Request Device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Browser: Open Verification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Verify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Do you want to authorise the CLI?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Now close the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Keycloak: Poll for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CLI: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CLI: save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we can try a create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Service: Create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 -&gt; Keycloak: Introspect / Validate 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Service: 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 -&gt; CLI: Purchase 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DeviceCodeFlow with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Browser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KeycloakDeveloper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KeycloakDeveloper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up SSO from Keycloak to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over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KeycloakDeveloper-&gt;Github: Configure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Github-&gt;KeycloakDeveloper: CID+CS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KeycloakDeveloper-&gt;Keycloak: Configure CID+CS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CLIDeveloper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up CLI to talk to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CLIDeveloper-&gt;Keycloak: Configure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Keycloak-&gt;CLIDeveloper: CID+CS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CLIDeveloper-&gt;CLI: Configure CID+CS into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now where the CLI signs in (at runtime)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Keycloak: Request Device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Browser: Open Verification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Verify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Redirect to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Github: 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-&gt; Browser: Authorise 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Github: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-&gt; Browser: Redirect to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Authcode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Do you want to authorise the CLI?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Now close the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Keycloak: Poll for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CLI: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CLI: save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we can try a create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Service: Create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 -&gt; Keycloak: Introspect / Validate 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Service: 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 -&gt; CLI: Purchase 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979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786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