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1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2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Scalability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>
            <a:stCxn id="188" idx="3"/>
            <a:endCxn id="189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5" name="Google Shape;195;p22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6" name="Google Shape;196;p22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2"/>
          <p:cNvCxnSpPr>
            <a:stCxn id="197" idx="3"/>
            <a:endCxn id="188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9" name="Google Shape;199;p22"/>
          <p:cNvCxnSpPr>
            <a:stCxn id="197" idx="3"/>
            <a:endCxn id="190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0" name="Google Shape;200;p22"/>
          <p:cNvCxnSpPr>
            <a:stCxn id="197" idx="3"/>
            <a:endCxn id="192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1" name="Google Shape;201;p22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4"/>
          <p:cNvCxnSpPr>
            <a:stCxn id="219" idx="3"/>
            <a:endCxn id="220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24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2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4"/>
          <p:cNvCxnSpPr>
            <a:stCxn id="228" idx="3"/>
            <a:endCxn id="219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4"/>
          <p:cNvCxnSpPr>
            <a:stCxn id="228" idx="3"/>
            <a:endCxn id="221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4"/>
          <p:cNvCxnSpPr>
            <a:stCxn id="228" idx="3"/>
            <a:endCxn id="223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2" name="Google Shape;232;p24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Load Balancer-based </a:t>
            </a:r>
            <a:br>
              <a:rPr lang="en-US"/>
            </a:br>
            <a:r>
              <a:rPr lang="en-US"/>
              <a:t>elastic scaling</a:t>
            </a:r>
            <a:endParaRPr/>
          </a:p>
        </p:txBody>
      </p:sp>
      <p:cxnSp>
        <p:nvCxnSpPr>
          <p:cNvPr id="253" name="Google Shape;253;p26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6"/>
          <p:cNvCxnSpPr>
            <a:stCxn id="255" idx="3"/>
            <a:endCxn id="257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9" name="Google Shape;259;p26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/>
          </a:p>
        </p:txBody>
      </p:sp>
      <p:cxnSp>
        <p:nvCxnSpPr>
          <p:cNvPr id="264" name="Google Shape;264;p26"/>
          <p:cNvCxnSpPr>
            <a:endCxn id="262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5" name="Google Shape;265;p26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/>
          </a:p>
        </p:txBody>
      </p:sp>
      <p:cxnSp>
        <p:nvCxnSpPr>
          <p:cNvPr id="266" name="Google Shape;266;p26"/>
          <p:cNvCxnSpPr>
            <a:stCxn id="261" idx="3"/>
            <a:endCxn id="254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7" name="Google Shape;267;p26"/>
          <p:cNvCxnSpPr>
            <a:stCxn id="261" idx="3"/>
            <a:endCxn id="256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6"/>
          <p:cNvCxnSpPr>
            <a:stCxn id="261" idx="3"/>
            <a:endCxn id="268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0" name="Google Shape;270;p26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Statelessness is hard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 of intermediate calculation in most web systems that needs to be stored between transactions.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exemplar is the shopping cart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Intermediate state storage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In-memory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Breaks statelessness, limits scalability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client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OK for some APIs but can be slow and hard to program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database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Slow and expensive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 servers: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client keeps a cookie, which is the key to the datastore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usual practise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Redis, memcached, Hazelcast, Infinispan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>
            <a:endCxn id="290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29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29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9"/>
          <p:cNvCxnSpPr>
            <a:stCxn id="298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29"/>
          <p:cNvCxnSpPr>
            <a:stCxn id="298" idx="3"/>
            <a:endCxn id="291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1" name="Google Shape;301;p29"/>
          <p:cNvCxnSpPr>
            <a:stCxn id="298" idx="3"/>
            <a:endCxn id="293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2" name="Google Shape;302;p29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/>
          </a:p>
        </p:txBody>
      </p:sp>
      <p:cxnSp>
        <p:nvCxnSpPr>
          <p:cNvPr id="311" name="Google Shape;311;p29"/>
          <p:cNvCxnSpPr>
            <a:stCxn id="289" idx="3"/>
            <a:endCxn id="309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Google Shape;312;p29"/>
          <p:cNvCxnSpPr>
            <a:stCxn id="291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29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Single system under increasing load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8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18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18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5" name="Google Shape;135;p18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Scaling servers when fully loaded</a:t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45" name="Google Shape;145;p19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6" name="Google Shape;146;p19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47" name="Google Shape;147;p19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performance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reaches a maximum 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matter how many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servers are added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19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50" name="Google Shape;150;p19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1" name="Google Shape;151;p19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2" name="Google Shape;152;p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Additional servers scale linearly,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 there is a cost to scaling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performance of n servers is equal to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x the single server performance</a:t>
              </a:r>
              <a:endParaRPr/>
            </a:p>
          </p:txBody>
        </p:sp>
        <p:cxnSp>
          <p:nvCxnSpPr>
            <p:cNvPr id="154" name="Google Shape;154;p19"/>
            <p:cNvCxnSpPr>
              <a:stCxn id="146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5" name="Google Shape;155;p19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170" name="Google Shape;170;p21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72" name="Google Shape;172;p21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3" name="Google Shape;173;p21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74" name="Google Shape;174;p21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5" name="Google Shape;175;p21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e🡪1 as p increases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21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8" name="Google Shape;178;p21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9" name="Google Shape;179;p21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</a:t>
              </a:r>
              <a:endParaRPr/>
            </a:p>
          </p:txBody>
        </p:sp>
        <p:cxnSp>
          <p:nvCxnSpPr>
            <p:cNvPr id="180" name="Google Shape;180;p21"/>
            <p:cNvCxnSpPr>
              <a:stCxn id="173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81" name="Google Shape;181;p21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e=0.3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