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1016b0b2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1016b0b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d1016b0b28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839201" cy="57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3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82" name="Google Shape;282;p43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83" name="Google Shape;283;p43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5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304" name="Google Shape;3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10" name="Google Shape;310;p47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