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Gill San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GillSans-bold.fntdata"/><Relationship Id="rId14" Type="http://schemas.openxmlformats.org/officeDocument/2006/relationships/slide" Target="slides/slide9.xml"/><Relationship Id="rId36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5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1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infoq.com/articles/webber-rest-workflow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GET a cup of coffee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Based on Jim Webber’s Article: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http://www.infoq.com/articles/webber-rest-workflow/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417638"/>
            <a:ext cx="5134723" cy="155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167711"/>
            <a:ext cx="63500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How to pay?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OPTIONS/payment/order/1234 HTTP 1.1 Host: starbucks.example.com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Allow: GET, PUT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6350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Payment PUT Headers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PUT /payment/order/1234 HTTP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Host: starbucks.example.com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Authorization: Digest username="Jane Doe"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realm="starbucks.example.org“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uri="payment/order/1234"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qop=auth</a:t>
            </a:r>
            <a:endParaRPr sz="18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nc=00000001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cnonce="..."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reponse="..."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opaque="..."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Entity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PUT Response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201 Created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Location: https://starbucks.example.com/payment/order/1234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Content-Type: application/xml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Content-Length: ...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&lt;payment xmlns="http://starbucks.example.org/"&gt;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&lt;cardNo&gt;123456789&lt;/cardNo&gt;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&lt;expires&gt;07/07&lt;/expires&gt;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&lt;name&gt;John Citizen&lt;/name&gt;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&lt;amount&gt;4.00&lt;/amount&gt;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&lt;/payment&gt;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 Drinks to be made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320800"/>
            <a:ext cx="6350000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Cacheing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24000"/>
            <a:ext cx="635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AtomPub lets us update state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663700"/>
            <a:ext cx="63500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customer state machine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27200"/>
            <a:ext cx="8327306" cy="223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Update state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36700"/>
            <a:ext cx="6350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412356" y="1417638"/>
            <a:ext cx="839557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/payment/order/1234 HTTP 1.1 Host: starbucks.example.org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401 Unauthorized WWW-Authenticate: Digest realm="starbucks.example.org", qop="auth", nonce="ab656...", opaque="b6a9..."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Retry with credentials</a:t>
            </a:r>
            <a:endParaRPr/>
          </a:p>
        </p:txBody>
      </p:sp>
      <p:sp>
        <p:nvSpPr>
          <p:cNvPr id="231" name="Google Shape;231;p35"/>
          <p:cNvSpPr/>
          <p:nvPr/>
        </p:nvSpPr>
        <p:spPr>
          <a:xfrm>
            <a:off x="1105115" y="1671040"/>
            <a:ext cx="6960573" cy="4524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GET /payment/order/1234 HTTP 1.1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 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Authorization: Digest username="barista joe" realm="starbucks.example.org“ nonce="..." uri="payment/order/1234" qop=auth nc=00000001 cnonce="..." reponse="..." opaque="...”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Content-Type: application/xml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Content-Length: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&lt;payment xmlns="http://starbucks.example.org/"&gt;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&lt;cardNo&gt;123456789&lt;/cardNo&gt;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&lt;expires&gt;07/07&lt;/expires&gt;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&lt;name&gt;John Citizen&lt;/name&gt;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&lt;amount&gt;4.00&lt;/amount&gt;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&lt;/payment&gt;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DELETE</a:t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834505" y="2017132"/>
            <a:ext cx="688480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DELETE /order/1234 HTTP 1.1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Host: starbucks.example.org	</a:t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200 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Enjoy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6700" y="1282700"/>
            <a:ext cx="35306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barista’s state machine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402" y="1943100"/>
            <a:ext cx="8798038" cy="13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Story 1. POST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816100"/>
            <a:ext cx="6350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POST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207963"/>
            <a:ext cx="5530585" cy="184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7000" y="3328863"/>
            <a:ext cx="63500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0" y="1574800"/>
            <a:ext cx="6350000" cy="3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57199" y="1753205"/>
            <a:ext cx="84661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/order/1234 HTTP 1.1 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Host: starbucks.example.org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OK Allow: GET, PUT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Look before you leap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PUT /order/1234 HTTP 1.1 </a:t>
            </a:r>
            <a:br>
              <a:rPr lang="en-US"/>
            </a:br>
            <a:r>
              <a:rPr lang="en-US"/>
              <a:t>Host: starbucks.example.com </a:t>
            </a:r>
            <a:br>
              <a:rPr lang="en-US"/>
            </a:br>
            <a:r>
              <a:rPr lang="en-US"/>
              <a:t>Expect: 100-Continue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100 Continue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417 Expectation Failed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