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223f9c3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7a223f9c34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223f9c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a223f9c34_0_3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223f9c3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7a223f9c34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223f9c3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7a223f9c34_0_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223f9c3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7a223f9c34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223f9c3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7a223f9c34_0_3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223f9c3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7a223f9c34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223f9c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7a223f9c34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223f9c3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7a223f9c34_0_3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223f9c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7a223f9c3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223f9c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7a223f9c34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223f9c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7a223f9c3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223f9c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7a223f9c3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223f9c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a223f9c3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223f9c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7a223f9c3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223f9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7a223f9c3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223f9c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7a223f9c34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theme" Target="../theme/theme3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20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19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/>
        </p:nvSpPr>
        <p:spPr>
          <a:xfrm>
            <a:off x="1817688" y="8837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970088" y="8990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122488" y="91424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274888" y="92948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427288" y="94472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579688" y="9599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32088" y="9752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168930" y="6344711"/>
            <a:ext cx="494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urkiewicz.com/2015/07/restful-considered-harmful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blog.apollographql.com/graphql-vs-rest-5d425123e34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 Continued!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of resource captured and transferred between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Might be current or desired future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Represented as data plus metadata (name–value pairs)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Metadata includes control data, media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Content-Type</a:t>
            </a:r>
            <a:r>
              <a:rPr lang="en-US"/>
              <a:t> of the resource should be useful and meaningful (self-description)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resource might have several representations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 via separate URIs, or via content negotiation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Uniform Interface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Uniform, Constrained Interface. When applying REST over HTTP, stick to the methods provided by the protocol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GET, POST, PUT, and DELETE.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should be used properly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 should have no side effects or change on state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PUT should update the resource “in-place”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 everyone agrees: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http://www.nurkiewicz.com/2015/07/restful-considered-harmful.html</a:t>
            </a:r>
            <a:r>
              <a:rPr lang="en-US" sz="2000"/>
              <a:t> </a:t>
            </a:r>
            <a:endParaRPr sz="3200"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06" y="1264467"/>
            <a:ext cx="7530353" cy="54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Anti-REST concerns	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Bloated formats (equally applies to SOAP)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Neither Schema nor Contract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APIs and discovery instead of clear published machine-readable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inbuilt batching, paging, sorting, etc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CRUD only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HTTP Status codes mixed with business replies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Temporal Coupling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 clear enough what is REST and what isn’t!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Backwards compatibility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0"/>
            <a:ext cx="864339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/>
          <p:nvPr/>
        </p:nvSpPr>
        <p:spPr>
          <a:xfrm>
            <a:off x="241300" y="6488668"/>
            <a:ext cx="78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http://www.programmableweb.com/news/why-rest-keeps-me-night/2012/05/15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Alternatives to REST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CQRS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 Sourcing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Async and Events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8852"/>
            <a:ext cx="9144000" cy="165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22640"/>
            <a:ext cx="9144001" cy="173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Facebook developed language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getting many resources with a single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the caller to specify what data is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endpoint to access multiple resources with a well defined type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 vs REST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04" y="1695704"/>
            <a:ext cx="7648448" cy="38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1066800" y="5934379"/>
            <a:ext cx="65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https://blog.apollographql.com/graphql-vs-rest-5d425123e34b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REST Derivation from Style Constraint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concepts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Client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Layered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Uniform interface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scale network systems often rely on cacheing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Localised access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Reduced processing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Akamai</a:t>
            </a:r>
            <a:r>
              <a:rPr lang="en-US"/>
              <a:t> and others make the web work effectively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Caching relies on differentiating between cacheable and not cacheable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 understanding the lifetime and status of cacheable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977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HTTP cacheing features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Expires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Cache-control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If-modified-since / Not modified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ETags (Entity Tags)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Uuids for content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Strong and Weak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None Match </a:t>
            </a:r>
            <a:br>
              <a:rPr lang="en-US"/>
            </a:b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Unfortunately some websites are using Etags to track users instead of cookies!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ETags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47711" y="5432987"/>
            <a:ext cx="899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https://developers.google.com/web/fundamentals/performance/optimizing-content-efficiency/images/http-cache-control.png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2057400"/>
            <a:ext cx="60198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38" y="401614"/>
            <a:ext cx="7418400" cy="5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there is state!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only question is where the state is kept.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Traditional CS systems required the client and server to be kept in sync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web uses cookies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Layered systems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Reverse proxies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my business process is a service that exposes a REST interface and co-ordinates other services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Compare with web scraping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