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in.pycon.org/cfp/2017/proposals/boosting-python-web-applications-with-protocol-buffers-and-grpc~egQZb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g.uber.com/trip-data-squeeze/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eishay/jvm-serializers/wiki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Binary protocols and gRPC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83520"/>
            <a:ext cx="70104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ProtoBuf over HTTP/2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One-way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Request-Stream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Bidirectional Stream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 Language Support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689100"/>
            <a:ext cx="8001000" cy="34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053" y="5440362"/>
            <a:ext cx="1564195" cy="290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0"/>
            <a:ext cx="836451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00" y="185033"/>
            <a:ext cx="9078113" cy="477554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261717" y="4960578"/>
            <a:ext cx="8490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https://in.pycon.org/cfp/2017/proposals/boosting-python-web-applications-with-protocol-buffers-and-grpc~egQZb/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Serialisation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in memory needs to be stored on disk or transferred over the wire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Lots of different approaches: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XML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JSON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MsgPack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Thrift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XML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9519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&lt;?xml version="1.0" encoding="UTF-8"?&gt;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&lt;book&gt;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&lt;isbn&gt;9780262510875&lt;/isbn&gt;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&lt;title&gt;Structure and Interpretation of Computer Programs - 2nd Edition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	&lt;/title&gt;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&lt;/book&gt;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JSON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"isbn": 9780262510875,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"title": "Structure and Interpretation of Computer Programs - 2nd Edition”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MsgPack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6673"/>
            <a:ext cx="9144000" cy="45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Apache Thrift</a:t>
            </a:r>
            <a:br>
              <a:rPr lang="en-US"/>
            </a:b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728" y="3726233"/>
            <a:ext cx="64389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654915" y="5734433"/>
            <a:ext cx="4852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The Programmer’s Guide to Apache Thrift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9349" y="1047749"/>
            <a:ext cx="3613667" cy="2512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ProtoBuf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11300"/>
            <a:ext cx="9144000" cy="382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762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Performance</a:t>
            </a:r>
            <a:br>
              <a:rPr lang="en-US"/>
            </a:br>
            <a:r>
              <a:rPr lang="en-US" sz="1800" u="sng">
                <a:solidFill>
                  <a:schemeClr val="hlink"/>
                </a:solidFill>
                <a:hlinkClick r:id="rId3"/>
              </a:rPr>
              <a:t>https://eng.uber.com/trip-data-squeeze/</a:t>
            </a:r>
            <a:r>
              <a:rPr lang="en-US" sz="1800"/>
              <a:t> 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1282" y="1187478"/>
            <a:ext cx="5042691" cy="490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performance</a:t>
            </a:r>
            <a:br>
              <a:rPr lang="en-US"/>
            </a:br>
            <a:r>
              <a:rPr lang="en-US" sz="2000" u="sng">
                <a:solidFill>
                  <a:schemeClr val="hlink"/>
                </a:solidFill>
                <a:hlinkClick r:id="rId3"/>
              </a:rPr>
              <a:t>https://github.com/eishay/jvm-serializers/wiki</a:t>
            </a:r>
            <a:r>
              <a:rPr lang="en-US" sz="2000"/>
              <a:t> 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417638"/>
            <a:ext cx="7620000" cy="47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