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aul@fremantle.org" TargetMode="External"/><Relationship Id="rId4" Type="http://schemas.openxmlformats.org/officeDocument/2006/relationships/hyperlink" Target="https://www.linkedin.com/in/paulfremantle/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Conclusions, Evolution of SOA, Futures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Services vs APIs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Focus on the consumer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Self-signup and subscription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Tracking and usage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Developer portals and ease-of-use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Monetization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8" y="990600"/>
            <a:ext cx="9144000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62552"/>
            <a:ext cx="9144000" cy="396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PwC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Orchestration and Composition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BPMN, BPEL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Executable Documentation?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Visibility and Monitoring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Considerations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73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Granularity of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Microservices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Monolith First? Microservice First?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Ensuring that SOA is being used for a good reason: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Scale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Organizational boundaries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Evolvability</a:t>
            </a:r>
            <a:endParaRPr/>
          </a:p>
          <a:p>
            <a:pPr indent="-37338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 to draw the boundaries?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microservices and services</a:t>
            </a:r>
            <a:endParaRPr/>
          </a:p>
          <a:p>
            <a:pPr indent="-312419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Are your layers right?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Organizational issues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Funding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Fiefdoms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Ecosystems / Value Webs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Shadow IT / Cloud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094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 and Cloud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SOA is loose-coupling between applications and applications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Cloud is loose-coupling between applications and infrastructure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else?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ctrTitle"/>
          </p:nvPr>
        </p:nvSpPr>
        <p:spPr>
          <a:xfrm>
            <a:off x="685800" y="2762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190" name="Google Shape;190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paul@fremantle.org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@pzfreo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46534"/>
              <a:buNone/>
            </a:pPr>
            <a:r>
              <a:rPr lang="en-US" sz="2183" u="sng">
                <a:solidFill>
                  <a:schemeClr val="hlink"/>
                </a:solidFill>
                <a:hlinkClick r:id="rId4"/>
              </a:rPr>
              <a:t>https://www.linkedin.com/in/paulfremantle/</a:t>
            </a:r>
            <a:r>
              <a:rPr lang="en-US" sz="2183"/>
              <a:t> </a:t>
            </a:r>
            <a:endParaRPr sz="2183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4400" y="1422400"/>
            <a:ext cx="22352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1100"/>
            <a:ext cx="9144000" cy="44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Traditional SOA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8" y="1254136"/>
            <a:ext cx="9144000" cy="48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SOAP and WS-*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Composable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WS-Security, ReliableMessaging, etc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independent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Schemas and WSDLs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REST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6694"/>
            <a:ext cx="9144000" cy="4543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HATEOAS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17637"/>
            <a:ext cx="8282262" cy="34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0"/>
            <a:ext cx="484634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Design Governance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Interfacing SOA into the build/test/production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Encouraging Service Re-Use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Lifecycle and Dependency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Notification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Runtime Governance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SLA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Correlation of activities into flows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maintain a running application when it depends on 10s, 100s or 1000s of remote services?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