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de302fb7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de302fb7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title DeviceCodeFlow without Github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participant CLIDeveloper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participant CLIUser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participant CLI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participant Browser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participant KeycloakDeveloper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participant Keycloak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participant 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note left of CLIDeveloper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Set up CLI to talk to Keycloak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end note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CLIDeveloper-&gt;Keycloak: Configure 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Keycloak-&gt;CLIDeveloper: CID+CS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CLIDeveloper-&gt;CLI: Configure CID+CS into CLI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note left of CLI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is now where the CLI signs in (at runtime)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end note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CLI -&gt; Keycloak: Request Device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CLI -&gt; Browser: Open Verification URL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Browser -&gt; Keycloak: Verify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Keycloak -&gt; Browser: Do you want to authorise the CLI?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Browser -&gt; Keycloak: Yes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Keycloak -&gt; Browser: Now close the browser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CLI -&gt; Keycloak: Poll for tokens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Keycloak -&gt; CLI: Tokens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CLI -&gt; CLI: save tokens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note left of CLI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now we can try a create purchase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end note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CLI -&gt; Service: Create Purchase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Service -&gt; Keycloak: Introspect / Validate token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Keycloak -&gt; Service: Valid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Service -&gt; CLI: Purchase response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title DeviceCodeFlow with Github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participant CLIDeveloper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participant CLIUser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participant CLI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participant Browser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participant KeycloakDeveloper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participant Keycloak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participant 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participant Github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note left of KeycloakDeveloper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Set up SSO from Keycloak to Github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end note over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KeycloakDeveloper-&gt;Github: Configure 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Github-&gt;KeycloakDeveloper: CID+CS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KeycloakDeveloper-&gt;Keycloak: Configure CID+CS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note left of CLIDeveloper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Set up CLI to talk to Keycloak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end note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CLIDeveloper-&gt;Keycloak: Configure 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Keycloak-&gt;CLIDeveloper: CID+CS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CLIDeveloper-&gt;CLI: Configure CID+CS into CLI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note left of CLI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is now where the CLI signs in (at runtime)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end note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CLI -&gt; Keycloak: Request Device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CLI -&gt; Browser: Open Verification URL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Browser -&gt; Keycloak: Verify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Keycloak -&gt; Browser: Redirect to Github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Browser -&gt; Github: Login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Github -&gt; Browser: Authorise SSO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Browser -&gt; Github: Yes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Github -&gt; Browser: Redirect to Keycloak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Browser -&gt; Keycloak: Authcode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Keycloak -&gt; Browser: Do you want to authorise the CLI?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Browser -&gt; Keycloak: Yes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Keycloak -&gt; Browser: Now close the browser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CLI -&gt; Keycloak: Poll for tokens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Keycloak -&gt; CLI: Tokens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CLI -&gt; CLI: save tokens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note left of CLI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now we can try a create purchase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end note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CLI -&gt; Service: Create Purchase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Service -&gt; Keycloak: Introspect / Validate token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Keycloak -&gt; Service: Valid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Service -&gt; CLI: Purchase response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69796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37861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