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scraping to gain company insights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Sentiment Analysis and Key Word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5B87AD-E496-109D-76A8-7665E8CFB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"/>
          <a:stretch/>
        </p:blipFill>
        <p:spPr bwMode="auto">
          <a:xfrm>
            <a:off x="753413" y="1690688"/>
            <a:ext cx="3652971" cy="360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667BBB7-7BF8-73DE-78DC-40E99F6E6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953" y="2119246"/>
            <a:ext cx="49053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0FF6AA-63F4-6407-EC9F-1635FACF6993}"/>
              </a:ext>
            </a:extLst>
          </p:cNvPr>
          <p:cNvSpPr txBox="1"/>
          <p:nvPr/>
        </p:nvSpPr>
        <p:spPr>
          <a:xfrm>
            <a:off x="905644" y="5492839"/>
            <a:ext cx="3348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cleaning a sample of 1000 British Airways reviews, it’s revealed that 64% of them are positive, 35% are negative, and 1% is neutral. 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Insights from Sentiment Analysis and Key Word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PG-Zhang, Patrick</cp:lastModifiedBy>
  <cp:revision>3</cp:revision>
  <dcterms:created xsi:type="dcterms:W3CDTF">2022-12-06T11:13:27Z</dcterms:created>
  <dcterms:modified xsi:type="dcterms:W3CDTF">2024-03-06T20:57:19Z</dcterms:modified>
</cp:coreProperties>
</file>