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0D5E-92FB-844F-8A79-66C7E99AC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0E947-B272-4B4B-BF9E-453B8B04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4C28-A4EA-6448-9740-99D035D6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E1D6-D190-C443-BAA5-CBA3421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CCE6-B351-AC47-9BAE-7F23B7E7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1E57-BCB6-B045-9773-E067957B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756EE-DA8E-7A47-A611-39BF76773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BE23-9D39-D44C-83DF-5770EA33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3EA2-11FD-0448-90B1-90382919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88B9-B979-1641-9E50-4B1BB3AF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EA19D-D580-F94A-832D-2BC46643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D9B42-B6BF-D14D-BAC2-82261A993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8D35-79A0-7E4D-9675-6A147297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6722-9A42-F64D-A289-CCE423BD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E578-3836-5743-B825-CC9DFC3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7E9-E0B8-B941-9D46-D339017F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D3A6-8DE7-904C-B884-F8297AE2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96C7-7E6B-964A-816A-76AC66C1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12BD-1495-4649-9A83-03664FB0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0F10-F086-2548-B07E-55546821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B215-0CB7-1B48-AF43-84BCB133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4A97-1CEE-FA4B-B250-D0452FE8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15D5-03C1-4744-82F6-84627E99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5E4A-DA94-F446-9226-169568AB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D9A3-75A1-CE48-AFE2-FB8B47A0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5682-D06A-3748-8408-DC57AA03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AF23-B21F-064E-B89C-D5047DCB7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F50E8-71FD-D342-9233-59843BC9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BEEAC-FDA5-8C41-A269-8A9BB3BE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0D59C-D793-7E4F-A068-F898DC54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972E-615F-424F-9D9E-FCDFECF1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3E03-91AE-C44D-9403-F72B7EA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0C82-7461-684D-AD1E-15224355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E3B9-C4F9-0B48-9ABC-CDB8B7E6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11E97-8226-5E4F-9861-4427CE906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B2BC2-27E5-F048-AD19-555BA2D10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9387-C4C4-074F-8575-7D1BC6EE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DAAF7-A51A-F945-B846-44BBCC80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56704-ED33-8347-A225-4642CFB9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F899-1A75-4D41-BC39-CFEA00FD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BC03-7288-6041-A468-0D24D992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58BB9-8C44-BF44-8693-E85D5A13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4A5FF-FD24-BD44-8D7B-11E76C6E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00442-6258-CA40-9199-833688BD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1BEB6-90B4-3B42-AED2-05C224DA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268F5-C081-2F45-BAF6-C6689424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0D37-0D41-3743-893B-AB3D55C0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0F45-C933-CA4B-A395-BD5159E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5811-5845-C949-979B-371528944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BEBAB-0CD3-F943-9F60-81054C98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304C-90EF-3146-8A9B-22F2EE64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8BEFD-5619-F345-8B73-4AEA2ABC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020B-AA2C-B44E-AD91-48AE73A9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90100-D7F6-BE43-BBAD-F38B5D19B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E649-03C5-8343-BA5D-0909E633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631C-ED34-FF48-919D-9C4FE80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3BEC-1143-2D4A-8135-25613E2A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C747-06D6-3F46-BEBE-4AC9E09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40977-F4F1-7347-821A-FFF37CD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9C6B-3292-9F49-BA7E-5E3CAAA3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B08F-01C3-0141-9CC2-320BC082B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67BF-D44D-A749-8C32-5CD660BEB39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F9E2-7A91-B34E-9728-C5527125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9168-413C-4A4A-A31D-45BF77309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C94C-792C-7642-9628-0E04EEEA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E25872-79BD-B241-B185-7A9C51290EEB}"/>
              </a:ext>
            </a:extLst>
          </p:cNvPr>
          <p:cNvSpPr/>
          <p:nvPr/>
        </p:nvSpPr>
        <p:spPr>
          <a:xfrm>
            <a:off x="4047200" y="1373162"/>
            <a:ext cx="2612403" cy="2612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C3438D-3843-7641-87DA-10686938375E}"/>
              </a:ext>
            </a:extLst>
          </p:cNvPr>
          <p:cNvSpPr/>
          <p:nvPr/>
        </p:nvSpPr>
        <p:spPr>
          <a:xfrm>
            <a:off x="4700301" y="2026263"/>
            <a:ext cx="1306201" cy="1306201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8D03DC-EA9C-FA40-A196-2EC7EC9E8317}"/>
              </a:ext>
            </a:extLst>
          </p:cNvPr>
          <p:cNvSpPr/>
          <p:nvPr/>
        </p:nvSpPr>
        <p:spPr>
          <a:xfrm>
            <a:off x="4047200" y="1373163"/>
            <a:ext cx="2612403" cy="2612403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5415BE-A9EF-CB44-B938-5DA07E00A19C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4047200" y="2679365"/>
            <a:ext cx="2612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313BD4-AF2B-D94A-9FBA-079BF6D10AB1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5353402" y="1373164"/>
            <a:ext cx="0" cy="261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747FF8-B42A-8044-8830-1A57DF262E81}"/>
              </a:ext>
            </a:extLst>
          </p:cNvPr>
          <p:cNvSpPr txBox="1"/>
          <p:nvPr/>
        </p:nvSpPr>
        <p:spPr>
          <a:xfrm>
            <a:off x="5321871" y="1440654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6F40-1CDC-DE4E-84AA-5CC7520D4389}"/>
              </a:ext>
            </a:extLst>
          </p:cNvPr>
          <p:cNvSpPr txBox="1"/>
          <p:nvPr/>
        </p:nvSpPr>
        <p:spPr>
          <a:xfrm>
            <a:off x="6376210" y="267936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643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4</cp:revision>
  <dcterms:created xsi:type="dcterms:W3CDTF">2020-01-08T04:27:11Z</dcterms:created>
  <dcterms:modified xsi:type="dcterms:W3CDTF">2020-01-08T05:37:13Z</dcterms:modified>
</cp:coreProperties>
</file>