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880850" cy="11522075"/>
  <p:notesSz cx="6858000" cy="9144000"/>
  <p:defaultTextStyle>
    <a:defPPr>
      <a:defRPr lang="en-US"/>
    </a:defPPr>
    <a:lvl1pPr marL="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22" y="1242"/>
      </p:cViewPr>
      <p:guideLst>
        <p:guide orient="horz" pos="3629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3579312"/>
            <a:ext cx="10098723" cy="24697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6529176"/>
            <a:ext cx="8316595" cy="29445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461418"/>
            <a:ext cx="2673191" cy="98311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2" y="461418"/>
            <a:ext cx="7821560" cy="98311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5" y="7404001"/>
            <a:ext cx="10098723" cy="2288412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5" y="4883548"/>
            <a:ext cx="10098723" cy="2520453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3" y="2688485"/>
            <a:ext cx="5247375" cy="7604037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2" y="2688485"/>
            <a:ext cx="5247375" cy="7604037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2" y="2579132"/>
            <a:ext cx="5249439" cy="1074859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2" y="3653991"/>
            <a:ext cx="5249439" cy="6638530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7" y="2579132"/>
            <a:ext cx="5251501" cy="1074859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7" y="3653991"/>
            <a:ext cx="5251501" cy="6638530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4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458749"/>
            <a:ext cx="3908718" cy="1952352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458750"/>
            <a:ext cx="6641725" cy="9833772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2411102"/>
            <a:ext cx="3908718" cy="7881420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8065453"/>
            <a:ext cx="7128510" cy="952172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1029519"/>
            <a:ext cx="7128510" cy="691324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9017625"/>
            <a:ext cx="7128510" cy="1352243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461417"/>
            <a:ext cx="10692765" cy="1920346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2688485"/>
            <a:ext cx="10692765" cy="7604037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3" y="10679257"/>
            <a:ext cx="2772198" cy="613444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0736-4A2E-4F80-8897-161FAAE0BF03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1" y="10679257"/>
            <a:ext cx="3762269" cy="613444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09" y="10679257"/>
            <a:ext cx="2772198" cy="613444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189E-0B32-4DF9-83C3-1DF3D812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" y="107622"/>
            <a:ext cx="3563692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5" y="107622"/>
            <a:ext cx="3563692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81" y="6831644"/>
            <a:ext cx="4377709" cy="3095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" y="5859536"/>
            <a:ext cx="3563692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101" y="5859536"/>
            <a:ext cx="3352836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73" y="107622"/>
            <a:ext cx="3563692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856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oogledrive\a1\xuer\r4r_bd\images\img-textbook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82" y="360437"/>
            <a:ext cx="3549697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oogledrive\a1\xuer\r4r_bd\images\img-textbook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71" y="360437"/>
            <a:ext cx="3549697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oogledrive\a1\xuer\r4r_bd\images\bookdown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" y="360437"/>
            <a:ext cx="3549697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oogledrive\a1\xuer\r4r_bd\images\mail_oldstyle_sffamily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" y="6157081"/>
            <a:ext cx="3564513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googledrive\a1\xuer\r4r_bd\images\mail_classic_sffamily_b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55" y="6157081"/>
            <a:ext cx="3564513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googledrive\a1\xuer\r4r_bd\images\mail_banking_calligra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066" y="6157081"/>
            <a:ext cx="3564513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oogledrive\a1\xuer\r4r_bd\images\img-artic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81" y="5778905"/>
            <a:ext cx="5040000" cy="4825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oogledrive\a1\xuer\r4r_bd\images\img-artic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7" y="3960837"/>
            <a:ext cx="5040000" cy="6643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oogledrive\a1\xuer\r4r_bd\images\img-nt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7" y="3744589"/>
            <a:ext cx="3549697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googledrive\a1\xuer\r4r_bd\images\img-nt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9" y="3744589"/>
            <a:ext cx="3549697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googledrive\a1\xuer\r4r_bd\images\img-gui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5" y="3744813"/>
            <a:ext cx="5092161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2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6</cp:revision>
  <dcterms:created xsi:type="dcterms:W3CDTF">2017-06-27T12:30:49Z</dcterms:created>
  <dcterms:modified xsi:type="dcterms:W3CDTF">2017-06-29T22:02:15Z</dcterms:modified>
</cp:coreProperties>
</file>