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4727575"/>
  <p:notesSz cx="6858000" cy="9144000"/>
  <p:defaultTextStyle>
    <a:defPPr>
      <a:defRPr lang="en-US"/>
    </a:defPPr>
    <a:lvl1pPr marL="0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1945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3890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5835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7780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9724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1669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3614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55559" algn="l" defTabSz="763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38" y="-1026"/>
      </p:cViewPr>
      <p:guideLst>
        <p:guide orient="horz" pos="1489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68613"/>
            <a:ext cx="7344649" cy="1013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2678959"/>
            <a:ext cx="6048534" cy="12081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3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9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5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1023" y="130228"/>
            <a:ext cx="1836162" cy="2780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036" y="130228"/>
            <a:ext cx="5368975" cy="2780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037905"/>
            <a:ext cx="7344649" cy="93894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003748"/>
            <a:ext cx="7344649" cy="10341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19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38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5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77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97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16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36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555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036" y="760571"/>
            <a:ext cx="3601819" cy="215039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3868" y="760571"/>
            <a:ext cx="3603318" cy="215039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8" y="189322"/>
            <a:ext cx="7776687" cy="7879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058233"/>
            <a:ext cx="3817838" cy="44102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945" indent="0">
              <a:buNone/>
              <a:defRPr sz="1700" b="1"/>
            </a:lvl2pPr>
            <a:lvl3pPr marL="763890" indent="0">
              <a:buNone/>
              <a:defRPr sz="1500" b="1"/>
            </a:lvl3pPr>
            <a:lvl4pPr marL="1145835" indent="0">
              <a:buNone/>
              <a:defRPr sz="1300" b="1"/>
            </a:lvl4pPr>
            <a:lvl5pPr marL="1527780" indent="0">
              <a:buNone/>
              <a:defRPr sz="1300" b="1"/>
            </a:lvl5pPr>
            <a:lvl6pPr marL="1909724" indent="0">
              <a:buNone/>
              <a:defRPr sz="1300" b="1"/>
            </a:lvl6pPr>
            <a:lvl7pPr marL="2291669" indent="0">
              <a:buNone/>
              <a:defRPr sz="1300" b="1"/>
            </a:lvl7pPr>
            <a:lvl8pPr marL="2673614" indent="0">
              <a:buNone/>
              <a:defRPr sz="1300" b="1"/>
            </a:lvl8pPr>
            <a:lvl9pPr marL="305555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499254"/>
            <a:ext cx="3817838" cy="2723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058233"/>
            <a:ext cx="3819337" cy="44102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945" indent="0">
              <a:buNone/>
              <a:defRPr sz="1700" b="1"/>
            </a:lvl2pPr>
            <a:lvl3pPr marL="763890" indent="0">
              <a:buNone/>
              <a:defRPr sz="1500" b="1"/>
            </a:lvl3pPr>
            <a:lvl4pPr marL="1145835" indent="0">
              <a:buNone/>
              <a:defRPr sz="1300" b="1"/>
            </a:lvl4pPr>
            <a:lvl5pPr marL="1527780" indent="0">
              <a:buNone/>
              <a:defRPr sz="1300" b="1"/>
            </a:lvl5pPr>
            <a:lvl6pPr marL="1909724" indent="0">
              <a:buNone/>
              <a:defRPr sz="1300" b="1"/>
            </a:lvl6pPr>
            <a:lvl7pPr marL="2291669" indent="0">
              <a:buNone/>
              <a:defRPr sz="1300" b="1"/>
            </a:lvl7pPr>
            <a:lvl8pPr marL="2673614" indent="0">
              <a:buNone/>
              <a:defRPr sz="1300" b="1"/>
            </a:lvl8pPr>
            <a:lvl9pPr marL="305555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499254"/>
            <a:ext cx="3819337" cy="2723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188228"/>
            <a:ext cx="2842751" cy="8010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188228"/>
            <a:ext cx="4830427" cy="403485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989289"/>
            <a:ext cx="2842751" cy="3233793"/>
          </a:xfrm>
        </p:spPr>
        <p:txBody>
          <a:bodyPr/>
          <a:lstStyle>
            <a:lvl1pPr marL="0" indent="0">
              <a:buNone/>
              <a:defRPr sz="1200"/>
            </a:lvl1pPr>
            <a:lvl2pPr marL="381945" indent="0">
              <a:buNone/>
              <a:defRPr sz="1000"/>
            </a:lvl2pPr>
            <a:lvl3pPr marL="763890" indent="0">
              <a:buNone/>
              <a:defRPr sz="800"/>
            </a:lvl3pPr>
            <a:lvl4pPr marL="1145835" indent="0">
              <a:buNone/>
              <a:defRPr sz="800"/>
            </a:lvl4pPr>
            <a:lvl5pPr marL="1527780" indent="0">
              <a:buNone/>
              <a:defRPr sz="800"/>
            </a:lvl5pPr>
            <a:lvl6pPr marL="1909724" indent="0">
              <a:buNone/>
              <a:defRPr sz="800"/>
            </a:lvl6pPr>
            <a:lvl7pPr marL="2291669" indent="0">
              <a:buNone/>
              <a:defRPr sz="800"/>
            </a:lvl7pPr>
            <a:lvl8pPr marL="2673614" indent="0">
              <a:buNone/>
              <a:defRPr sz="800"/>
            </a:lvl8pPr>
            <a:lvl9pPr marL="305555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3309302"/>
            <a:ext cx="5184458" cy="3906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422418"/>
            <a:ext cx="5184458" cy="2836545"/>
          </a:xfrm>
        </p:spPr>
        <p:txBody>
          <a:bodyPr/>
          <a:lstStyle>
            <a:lvl1pPr marL="0" indent="0">
              <a:buNone/>
              <a:defRPr sz="2700"/>
            </a:lvl1pPr>
            <a:lvl2pPr marL="381945" indent="0">
              <a:buNone/>
              <a:defRPr sz="2300"/>
            </a:lvl2pPr>
            <a:lvl3pPr marL="763890" indent="0">
              <a:buNone/>
              <a:defRPr sz="2000"/>
            </a:lvl3pPr>
            <a:lvl4pPr marL="1145835" indent="0">
              <a:buNone/>
              <a:defRPr sz="1700"/>
            </a:lvl4pPr>
            <a:lvl5pPr marL="1527780" indent="0">
              <a:buNone/>
              <a:defRPr sz="1700"/>
            </a:lvl5pPr>
            <a:lvl6pPr marL="1909724" indent="0">
              <a:buNone/>
              <a:defRPr sz="1700"/>
            </a:lvl6pPr>
            <a:lvl7pPr marL="2291669" indent="0">
              <a:buNone/>
              <a:defRPr sz="1700"/>
            </a:lvl7pPr>
            <a:lvl8pPr marL="2673614" indent="0">
              <a:buNone/>
              <a:defRPr sz="1700"/>
            </a:lvl8pPr>
            <a:lvl9pPr marL="305555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3699984"/>
            <a:ext cx="5184458" cy="554833"/>
          </a:xfrm>
        </p:spPr>
        <p:txBody>
          <a:bodyPr/>
          <a:lstStyle>
            <a:lvl1pPr marL="0" indent="0">
              <a:buNone/>
              <a:defRPr sz="1200"/>
            </a:lvl1pPr>
            <a:lvl2pPr marL="381945" indent="0">
              <a:buNone/>
              <a:defRPr sz="1000"/>
            </a:lvl2pPr>
            <a:lvl3pPr marL="763890" indent="0">
              <a:buNone/>
              <a:defRPr sz="800"/>
            </a:lvl3pPr>
            <a:lvl4pPr marL="1145835" indent="0">
              <a:buNone/>
              <a:defRPr sz="800"/>
            </a:lvl4pPr>
            <a:lvl5pPr marL="1527780" indent="0">
              <a:buNone/>
              <a:defRPr sz="800"/>
            </a:lvl5pPr>
            <a:lvl6pPr marL="1909724" indent="0">
              <a:buNone/>
              <a:defRPr sz="800"/>
            </a:lvl6pPr>
            <a:lvl7pPr marL="2291669" indent="0">
              <a:buNone/>
              <a:defRPr sz="800"/>
            </a:lvl7pPr>
            <a:lvl8pPr marL="2673614" indent="0">
              <a:buNone/>
              <a:defRPr sz="800"/>
            </a:lvl8pPr>
            <a:lvl9pPr marL="305555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189322"/>
            <a:ext cx="7776687" cy="787929"/>
          </a:xfrm>
          <a:prstGeom prst="rect">
            <a:avLst/>
          </a:prstGeom>
        </p:spPr>
        <p:txBody>
          <a:bodyPr vert="horz" lIns="76389" tIns="38194" rIns="76389" bIns="381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103101"/>
            <a:ext cx="7776687" cy="3119981"/>
          </a:xfrm>
          <a:prstGeom prst="rect">
            <a:avLst/>
          </a:prstGeom>
        </p:spPr>
        <p:txBody>
          <a:bodyPr vert="horz" lIns="76389" tIns="38194" rIns="76389" bIns="381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4381762"/>
            <a:ext cx="2016178" cy="251700"/>
          </a:xfrm>
          <a:prstGeom prst="rect">
            <a:avLst/>
          </a:prstGeom>
        </p:spPr>
        <p:txBody>
          <a:bodyPr vert="horz" lIns="76389" tIns="38194" rIns="76389" bIns="3819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7C5E-0E89-40CF-B161-D9C1F122F36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4381762"/>
            <a:ext cx="2736242" cy="251700"/>
          </a:xfrm>
          <a:prstGeom prst="rect">
            <a:avLst/>
          </a:prstGeom>
        </p:spPr>
        <p:txBody>
          <a:bodyPr vert="horz" lIns="76389" tIns="38194" rIns="76389" bIns="3819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4381762"/>
            <a:ext cx="2016178" cy="251700"/>
          </a:xfrm>
          <a:prstGeom prst="rect">
            <a:avLst/>
          </a:prstGeom>
        </p:spPr>
        <p:txBody>
          <a:bodyPr vert="horz" lIns="76389" tIns="38194" rIns="76389" bIns="3819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C765-6D8B-43D7-805C-1FFA2F48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389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459" indent="-286459" algn="l" defTabSz="763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660" indent="-238716" algn="l" defTabSz="763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4862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807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8752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0697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2642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64587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46531" indent="-190972" algn="l" defTabSz="763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45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3890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835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780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724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1669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614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5559" algn="l" defTabSz="7638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" y="-12477"/>
            <a:ext cx="8640000" cy="47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739" y="1073009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输入代码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9917" y="995634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查看变量和函数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933" y="3659931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显示运算结果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4397" y="2143695"/>
            <a:ext cx="3888432" cy="2308324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查看绘图输出</a:t>
            </a:r>
            <a:endParaRPr lang="en-US" altLang="zh-CN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浏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览文件</a:t>
            </a:r>
            <a:endParaRPr lang="en-US" altLang="zh-CN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86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Custom</PresentationFormat>
  <Paragraphs>6</Paragraphs>
  <Slides>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2</cp:revision>
  <dcterms:created xsi:type="dcterms:W3CDTF">2017-07-21T07:35:37Z</dcterms:created>
  <dcterms:modified xsi:type="dcterms:W3CDTF">2017-07-21T07:45:58Z</dcterms:modified>
</cp:coreProperties>
</file>