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300-DE0D-40A0-A135-50AA34CACB2B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229-B8CA-4E38-A5DD-F07D43A5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1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300-DE0D-40A0-A135-50AA34CACB2B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229-B8CA-4E38-A5DD-F07D43A5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6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300-DE0D-40A0-A135-50AA34CACB2B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229-B8CA-4E38-A5DD-F07D43A5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1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300-DE0D-40A0-A135-50AA34CACB2B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229-B8CA-4E38-A5DD-F07D43A5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4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300-DE0D-40A0-A135-50AA34CACB2B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229-B8CA-4E38-A5DD-F07D43A5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6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300-DE0D-40A0-A135-50AA34CACB2B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229-B8CA-4E38-A5DD-F07D43A5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300-DE0D-40A0-A135-50AA34CACB2B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229-B8CA-4E38-A5DD-F07D43A5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0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300-DE0D-40A0-A135-50AA34CACB2B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229-B8CA-4E38-A5DD-F07D43A5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0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300-DE0D-40A0-A135-50AA34CACB2B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229-B8CA-4E38-A5DD-F07D43A5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300-DE0D-40A0-A135-50AA34CACB2B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229-B8CA-4E38-A5DD-F07D43A5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D300-DE0D-40A0-A135-50AA34CACB2B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229-B8CA-4E38-A5DD-F07D43A5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5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CD300-DE0D-40A0-A135-50AA34CACB2B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5E229-B8CA-4E38-A5DD-F07D43A5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8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445081"/>
              </p:ext>
            </p:extLst>
          </p:nvPr>
        </p:nvGraphicFramePr>
        <p:xfrm>
          <a:off x="4283968" y="3337401"/>
          <a:ext cx="649981" cy="1051560"/>
        </p:xfrm>
        <a:graphic>
          <a:graphicData uri="http://schemas.openxmlformats.org/drawingml/2006/table">
            <a:tbl>
              <a:tblPr firstRow="1" firstCol="1" bandRow="1"/>
              <a:tblGrid>
                <a:gridCol w="649981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A B C</a:t>
                      </a:r>
                      <a:endParaRPr lang="en-GB" sz="11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</a:rPr>
                        <a:t>x     D C</a:t>
                      </a:r>
                      <a:endParaRPr lang="en-GB" sz="11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D E A C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 7 E D </a:t>
                      </a:r>
                      <a:r>
                        <a:rPr lang="en-GB" sz="1200" baseline="0" dirty="0" smtClean="0"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F D B C</a:t>
                      </a:r>
                      <a:endParaRPr lang="en-GB" sz="11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28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Zhao</dc:creator>
  <cp:lastModifiedBy>Peng Zhao</cp:lastModifiedBy>
  <cp:revision>2</cp:revision>
  <dcterms:created xsi:type="dcterms:W3CDTF">2017-11-14T14:41:39Z</dcterms:created>
  <dcterms:modified xsi:type="dcterms:W3CDTF">2017-11-15T08:30:16Z</dcterms:modified>
</cp:coreProperties>
</file>