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51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FlexibleLine"/>
          <p:cNvSpPr/>
          <p:nvPr/>
        </p:nvSpPr>
        <p:spPr>
          <a:xfrm>
            <a:off x="4106995" y="3300826"/>
            <a:ext cx="1041200" cy="440800"/>
          </a:xfrm>
          <a:custGeom>
            <a:avLst/>
            <a:gdLst/>
            <a:ahLst/>
            <a:cxnLst/>
            <a:rect l="0" t="0" r="0" b="0"/>
            <a:pathLst>
              <a:path w="1041200" h="440800" fill="none">
                <a:moveTo>
                  <a:pt x="0" y="0"/>
                </a:moveTo>
                <a:cubicBezTo>
                  <a:pt x="0" y="-198360"/>
                  <a:pt x="-572660" y="-440800"/>
                  <a:pt x="-1041200" y="-44080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  <p:sp>
        <p:nvSpPr>
          <p:cNvPr id="934" name="FlexibleLine"/>
          <p:cNvSpPr/>
          <p:nvPr/>
        </p:nvSpPr>
        <p:spPr>
          <a:xfrm>
            <a:off x="4106995" y="3300826"/>
            <a:ext cx="1041200" cy="957600"/>
          </a:xfrm>
          <a:custGeom>
            <a:avLst/>
            <a:gdLst/>
            <a:ahLst/>
            <a:cxnLst/>
            <a:rect l="0" t="0" r="0" b="0"/>
            <a:pathLst>
              <a:path w="1041200" h="957600" fill="none">
                <a:moveTo>
                  <a:pt x="0" y="0"/>
                </a:moveTo>
                <a:cubicBezTo>
                  <a:pt x="0" y="-430920"/>
                  <a:pt x="-572660" y="-957600"/>
                  <a:pt x="-1041200" y="-95760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  <p:sp>
        <p:nvSpPr>
          <p:cNvPr id="935" name="FlexibleLine"/>
          <p:cNvSpPr/>
          <p:nvPr/>
        </p:nvSpPr>
        <p:spPr>
          <a:xfrm>
            <a:off x="4106995" y="3300826"/>
            <a:ext cx="1041200" cy="167200"/>
          </a:xfrm>
          <a:custGeom>
            <a:avLst/>
            <a:gdLst/>
            <a:ahLst/>
            <a:cxnLst/>
            <a:rect l="0" t="0" r="0" b="0"/>
            <a:pathLst>
              <a:path w="1041200" h="167200" fill="none">
                <a:moveTo>
                  <a:pt x="0" y="0"/>
                </a:moveTo>
                <a:cubicBezTo>
                  <a:pt x="0" y="75240"/>
                  <a:pt x="-572660" y="167200"/>
                  <a:pt x="-1041200" y="167200"/>
                </a:cubicBezTo>
              </a:path>
            </a:pathLst>
          </a:custGeom>
          <a:noFill/>
          <a:ln w="7600" cap="flat">
            <a:solidFill>
              <a:srgbClr val="508997"/>
            </a:solidFill>
            <a:bevel/>
          </a:ln>
        </p:spPr>
      </p:sp>
      <p:sp>
        <p:nvSpPr>
          <p:cNvPr id="936" name="FlexibleLine"/>
          <p:cNvSpPr/>
          <p:nvPr/>
        </p:nvSpPr>
        <p:spPr>
          <a:xfrm>
            <a:off x="4106995" y="3300826"/>
            <a:ext cx="1041200" cy="866400"/>
          </a:xfrm>
          <a:custGeom>
            <a:avLst/>
            <a:gdLst/>
            <a:ahLst/>
            <a:cxnLst/>
            <a:rect l="0" t="0" r="0" b="0"/>
            <a:pathLst>
              <a:path w="1041200" h="866400" fill="none">
                <a:moveTo>
                  <a:pt x="0" y="0"/>
                </a:moveTo>
                <a:cubicBezTo>
                  <a:pt x="0" y="389880"/>
                  <a:pt x="-572660" y="866400"/>
                  <a:pt x="-1041200" y="866400"/>
                </a:cubicBezTo>
              </a:path>
            </a:pathLst>
          </a:custGeom>
          <a:noFill/>
          <a:ln w="7600" cap="flat">
            <a:solidFill>
              <a:srgbClr val="508997"/>
            </a:solidFill>
            <a:bevel/>
          </a:ln>
        </p:spPr>
      </p:sp>
      <p:sp>
        <p:nvSpPr>
          <p:cNvPr id="319" name="FlexibleLine"/>
          <p:cNvSpPr/>
          <p:nvPr/>
        </p:nvSpPr>
        <p:spPr>
          <a:xfrm rot="2437397">
            <a:off x="3815308" y="3524392"/>
            <a:ext cx="1041200" cy="957600"/>
          </a:xfrm>
          <a:custGeom>
            <a:avLst/>
            <a:gdLst/>
            <a:ahLst/>
            <a:cxnLst/>
            <a:rect l="0" t="0" r="0" b="0"/>
            <a:pathLst>
              <a:path w="1041200" h="957600" fill="none">
                <a:moveTo>
                  <a:pt x="0" y="0"/>
                </a:moveTo>
                <a:cubicBezTo>
                  <a:pt x="0" y="-430920"/>
                  <a:pt x="-572660" y="-957600"/>
                  <a:pt x="-1041200" y="-95760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  <p:sp>
        <p:nvSpPr>
          <p:cNvPr id="311" name="Freeform 310"/>
          <p:cNvSpPr/>
          <p:nvPr/>
        </p:nvSpPr>
        <p:spPr>
          <a:xfrm>
            <a:off x="1768768" y="3282280"/>
            <a:ext cx="1276800" cy="547200"/>
          </a:xfrm>
          <a:custGeom>
            <a:avLst/>
            <a:gdLst/>
            <a:ahLst/>
            <a:cxnLst/>
            <a:rect l="0" t="0" r="0" b="0"/>
            <a:pathLst>
              <a:path w="1276800" h="547200">
                <a:moveTo>
                  <a:pt x="76000" y="0"/>
                </a:moveTo>
                <a:lnTo>
                  <a:pt x="1200800" y="0"/>
                </a:lnTo>
                <a:cubicBezTo>
                  <a:pt x="1242775" y="0"/>
                  <a:pt x="1276800" y="34025"/>
                  <a:pt x="1276800" y="76000"/>
                </a:cubicBezTo>
                <a:lnTo>
                  <a:pt x="1276800" y="471200"/>
                </a:lnTo>
                <a:cubicBezTo>
                  <a:pt x="1276800" y="513175"/>
                  <a:pt x="1242775" y="547200"/>
                  <a:pt x="1200800" y="547200"/>
                </a:cubicBezTo>
                <a:lnTo>
                  <a:pt x="76000" y="547200"/>
                </a:lnTo>
                <a:cubicBezTo>
                  <a:pt x="34025" y="547200"/>
                  <a:pt x="0" y="513175"/>
                  <a:pt x="0" y="4712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776F6B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sp>
        <p:nvSpPr>
          <p:cNvPr id="312" name="Freeform 311"/>
          <p:cNvSpPr/>
          <p:nvPr/>
        </p:nvSpPr>
        <p:spPr>
          <a:xfrm>
            <a:off x="1768768" y="2670935"/>
            <a:ext cx="1276800" cy="547200"/>
          </a:xfrm>
          <a:custGeom>
            <a:avLst/>
            <a:gdLst/>
            <a:ahLst/>
            <a:cxnLst/>
            <a:rect l="0" t="0" r="0" b="0"/>
            <a:pathLst>
              <a:path w="1276800" h="547200">
                <a:moveTo>
                  <a:pt x="76000" y="0"/>
                </a:moveTo>
                <a:lnTo>
                  <a:pt x="1200800" y="0"/>
                </a:lnTo>
                <a:cubicBezTo>
                  <a:pt x="1242775" y="0"/>
                  <a:pt x="1276800" y="34025"/>
                  <a:pt x="1276800" y="76000"/>
                </a:cubicBezTo>
                <a:lnTo>
                  <a:pt x="1276800" y="471200"/>
                </a:lnTo>
                <a:cubicBezTo>
                  <a:pt x="1276800" y="513175"/>
                  <a:pt x="1242775" y="547200"/>
                  <a:pt x="1200800" y="547200"/>
                </a:cubicBezTo>
                <a:lnTo>
                  <a:pt x="76000" y="547200"/>
                </a:lnTo>
                <a:cubicBezTo>
                  <a:pt x="34025" y="547200"/>
                  <a:pt x="0" y="513175"/>
                  <a:pt x="0" y="4712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776F6B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sp>
        <p:nvSpPr>
          <p:cNvPr id="310" name="Freeform 309"/>
          <p:cNvSpPr/>
          <p:nvPr/>
        </p:nvSpPr>
        <p:spPr>
          <a:xfrm>
            <a:off x="1768768" y="3922877"/>
            <a:ext cx="1276800" cy="547200"/>
          </a:xfrm>
          <a:custGeom>
            <a:avLst/>
            <a:gdLst/>
            <a:ahLst/>
            <a:cxnLst/>
            <a:rect l="0" t="0" r="0" b="0"/>
            <a:pathLst>
              <a:path w="1276800" h="547200">
                <a:moveTo>
                  <a:pt x="76000" y="0"/>
                </a:moveTo>
                <a:lnTo>
                  <a:pt x="1200800" y="0"/>
                </a:lnTo>
                <a:cubicBezTo>
                  <a:pt x="1242775" y="0"/>
                  <a:pt x="1276800" y="34025"/>
                  <a:pt x="1276800" y="76000"/>
                </a:cubicBezTo>
                <a:lnTo>
                  <a:pt x="1276800" y="471200"/>
                </a:lnTo>
                <a:cubicBezTo>
                  <a:pt x="1276800" y="513175"/>
                  <a:pt x="1242775" y="547200"/>
                  <a:pt x="1200800" y="547200"/>
                </a:cubicBezTo>
                <a:lnTo>
                  <a:pt x="76000" y="547200"/>
                </a:lnTo>
                <a:cubicBezTo>
                  <a:pt x="34025" y="547200"/>
                  <a:pt x="0" y="513175"/>
                  <a:pt x="0" y="4712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776F6B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sp>
        <p:nvSpPr>
          <p:cNvPr id="932" name="FlexibleLine"/>
          <p:cNvSpPr/>
          <p:nvPr/>
        </p:nvSpPr>
        <p:spPr>
          <a:xfrm>
            <a:off x="4106995" y="3300826"/>
            <a:ext cx="1041200" cy="7600"/>
          </a:xfrm>
          <a:custGeom>
            <a:avLst/>
            <a:gdLst/>
            <a:ahLst/>
            <a:cxnLst/>
            <a:rect l="0" t="0" r="0" b="0"/>
            <a:pathLst>
              <a:path w="1041200" h="7600" fill="none">
                <a:moveTo>
                  <a:pt x="0" y="0"/>
                </a:moveTo>
                <a:cubicBezTo>
                  <a:pt x="0" y="0"/>
                  <a:pt x="572660" y="0"/>
                  <a:pt x="1041200" y="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  <p:sp>
        <p:nvSpPr>
          <p:cNvPr id="937" name="FlexibleLine"/>
          <p:cNvSpPr/>
          <p:nvPr/>
        </p:nvSpPr>
        <p:spPr>
          <a:xfrm>
            <a:off x="6227395" y="3300826"/>
            <a:ext cx="152000" cy="1459200"/>
          </a:xfrm>
          <a:custGeom>
            <a:avLst/>
            <a:gdLst/>
            <a:ahLst/>
            <a:cxnLst/>
            <a:rect l="0" t="0" r="0" b="0"/>
            <a:pathLst>
              <a:path w="152000" h="1459200" fill="none">
                <a:moveTo>
                  <a:pt x="0" y="0"/>
                </a:moveTo>
                <a:lnTo>
                  <a:pt x="60800" y="0"/>
                </a:lnTo>
                <a:lnTo>
                  <a:pt x="60800" y="-1413600"/>
                </a:lnTo>
                <a:cubicBezTo>
                  <a:pt x="60800" y="-1440960"/>
                  <a:pt x="79040" y="-1459200"/>
                  <a:pt x="106400" y="-1459200"/>
                </a:cubicBezTo>
                <a:lnTo>
                  <a:pt x="152000" y="-1459200"/>
                </a:lnTo>
              </a:path>
            </a:pathLst>
          </a:custGeom>
          <a:noFill/>
          <a:ln w="7600" cap="flat">
            <a:solidFill>
              <a:srgbClr val="508997"/>
            </a:solidFill>
            <a:bevel/>
          </a:ln>
        </p:spPr>
      </p:sp>
      <p:sp>
        <p:nvSpPr>
          <p:cNvPr id="938" name="FlexibleLine"/>
          <p:cNvSpPr/>
          <p:nvPr/>
        </p:nvSpPr>
        <p:spPr>
          <a:xfrm>
            <a:off x="6227395" y="3300826"/>
            <a:ext cx="152000" cy="91200"/>
          </a:xfrm>
          <a:custGeom>
            <a:avLst/>
            <a:gdLst/>
            <a:ahLst/>
            <a:cxnLst/>
            <a:rect l="0" t="0" r="0" b="0"/>
            <a:pathLst>
              <a:path w="152000" h="91200" fill="none">
                <a:moveTo>
                  <a:pt x="0" y="0"/>
                </a:moveTo>
                <a:lnTo>
                  <a:pt x="60800" y="0"/>
                </a:lnTo>
                <a:lnTo>
                  <a:pt x="60800" y="-45600"/>
                </a:lnTo>
                <a:cubicBezTo>
                  <a:pt x="60800" y="-72960"/>
                  <a:pt x="79040" y="-91200"/>
                  <a:pt x="106400" y="-91200"/>
                </a:cubicBezTo>
                <a:lnTo>
                  <a:pt x="152000" y="-91200"/>
                </a:lnTo>
              </a:path>
            </a:pathLst>
          </a:custGeom>
          <a:noFill/>
          <a:ln w="7600" cap="flat">
            <a:solidFill>
              <a:srgbClr val="508997"/>
            </a:solidFill>
            <a:bevel/>
          </a:ln>
        </p:spPr>
      </p:sp>
      <p:sp>
        <p:nvSpPr>
          <p:cNvPr id="939" name="FlexibleLine"/>
          <p:cNvSpPr/>
          <p:nvPr/>
        </p:nvSpPr>
        <p:spPr>
          <a:xfrm>
            <a:off x="6227395" y="3300826"/>
            <a:ext cx="152000" cy="509200"/>
          </a:xfrm>
          <a:custGeom>
            <a:avLst/>
            <a:gdLst/>
            <a:ahLst/>
            <a:cxnLst/>
            <a:rect l="0" t="0" r="0" b="0"/>
            <a:pathLst>
              <a:path w="152000" h="509200" fill="none">
                <a:moveTo>
                  <a:pt x="0" y="0"/>
                </a:moveTo>
                <a:lnTo>
                  <a:pt x="60800" y="0"/>
                </a:lnTo>
                <a:lnTo>
                  <a:pt x="60800" y="463600"/>
                </a:lnTo>
                <a:cubicBezTo>
                  <a:pt x="60800" y="490960"/>
                  <a:pt x="79040" y="509200"/>
                  <a:pt x="106400" y="509200"/>
                </a:cubicBezTo>
                <a:lnTo>
                  <a:pt x="152000" y="509200"/>
                </a:lnTo>
              </a:path>
            </a:pathLst>
          </a:custGeom>
          <a:noFill/>
          <a:ln w="7600" cap="flat">
            <a:solidFill>
              <a:srgbClr val="508997"/>
            </a:solidFill>
            <a:bevel/>
          </a:ln>
        </p:spPr>
      </p:sp>
      <p:sp>
        <p:nvSpPr>
          <p:cNvPr id="1143" name="FlexibleLine"/>
          <p:cNvSpPr/>
          <p:nvPr/>
        </p:nvSpPr>
        <p:spPr>
          <a:xfrm>
            <a:off x="6227395" y="3300826"/>
            <a:ext cx="152000" cy="1542800"/>
          </a:xfrm>
          <a:custGeom>
            <a:avLst/>
            <a:gdLst/>
            <a:ahLst/>
            <a:cxnLst/>
            <a:rect l="0" t="0" r="0" b="0"/>
            <a:pathLst>
              <a:path w="152000" h="1542800" fill="none">
                <a:moveTo>
                  <a:pt x="0" y="0"/>
                </a:moveTo>
                <a:lnTo>
                  <a:pt x="60800" y="0"/>
                </a:lnTo>
                <a:lnTo>
                  <a:pt x="60800" y="1497200"/>
                </a:lnTo>
                <a:cubicBezTo>
                  <a:pt x="60800" y="1524560"/>
                  <a:pt x="79040" y="1542800"/>
                  <a:pt x="106400" y="1542800"/>
                </a:cubicBezTo>
                <a:lnTo>
                  <a:pt x="152000" y="1542800"/>
                </a:lnTo>
              </a:path>
            </a:pathLst>
          </a:custGeom>
          <a:noFill/>
          <a:ln w="7600" cap="flat">
            <a:solidFill>
              <a:srgbClr val="2D85C1"/>
            </a:solidFill>
            <a:bevel/>
          </a:ln>
        </p:spPr>
      </p:sp>
      <p:sp>
        <p:nvSpPr>
          <p:cNvPr id="1170" name="FlexibleLine"/>
          <p:cNvSpPr/>
          <p:nvPr/>
        </p:nvSpPr>
        <p:spPr>
          <a:xfrm>
            <a:off x="6227395" y="3300826"/>
            <a:ext cx="152000" cy="775200"/>
          </a:xfrm>
          <a:custGeom>
            <a:avLst/>
            <a:gdLst/>
            <a:ahLst/>
            <a:cxnLst/>
            <a:rect l="0" t="0" r="0" b="0"/>
            <a:pathLst>
              <a:path w="152000" h="775200" fill="none">
                <a:moveTo>
                  <a:pt x="0" y="0"/>
                </a:moveTo>
                <a:lnTo>
                  <a:pt x="60800" y="0"/>
                </a:lnTo>
                <a:lnTo>
                  <a:pt x="60800" y="-729600"/>
                </a:lnTo>
                <a:cubicBezTo>
                  <a:pt x="60800" y="-756960"/>
                  <a:pt x="79040" y="-775200"/>
                  <a:pt x="106400" y="-775200"/>
                </a:cubicBezTo>
                <a:lnTo>
                  <a:pt x="152000" y="-775200"/>
                </a:lnTo>
              </a:path>
            </a:pathLst>
          </a:custGeom>
          <a:noFill/>
          <a:ln w="7600" cap="flat">
            <a:solidFill>
              <a:srgbClr val="2D85C1"/>
            </a:solidFill>
            <a:bevel/>
          </a:ln>
        </p:spPr>
      </p:sp>
      <p:sp>
        <p:nvSpPr>
          <p:cNvPr id="1232" name="FlexibleLine"/>
          <p:cNvSpPr/>
          <p:nvPr/>
        </p:nvSpPr>
        <p:spPr>
          <a:xfrm>
            <a:off x="6227395" y="3300826"/>
            <a:ext cx="152000" cy="1026000"/>
          </a:xfrm>
          <a:custGeom>
            <a:avLst/>
            <a:gdLst/>
            <a:ahLst/>
            <a:cxnLst/>
            <a:rect l="0" t="0" r="0" b="0"/>
            <a:pathLst>
              <a:path w="152000" h="1026000" fill="none">
                <a:moveTo>
                  <a:pt x="0" y="0"/>
                </a:moveTo>
                <a:lnTo>
                  <a:pt x="60800" y="0"/>
                </a:lnTo>
                <a:lnTo>
                  <a:pt x="60800" y="980400"/>
                </a:lnTo>
                <a:cubicBezTo>
                  <a:pt x="60800" y="1007760"/>
                  <a:pt x="79040" y="1026000"/>
                  <a:pt x="106400" y="1026000"/>
                </a:cubicBezTo>
                <a:lnTo>
                  <a:pt x="152000" y="1026000"/>
                </a:lnTo>
              </a:path>
            </a:pathLst>
          </a:custGeom>
          <a:noFill/>
          <a:ln w="7600" cap="flat">
            <a:solidFill>
              <a:srgbClr val="2D85C1"/>
            </a:solidFill>
            <a:bevel/>
          </a:ln>
        </p:spPr>
      </p:sp>
      <p:sp>
        <p:nvSpPr>
          <p:cNvPr id="941" name="Freeform 940"/>
          <p:cNvSpPr/>
          <p:nvPr/>
        </p:nvSpPr>
        <p:spPr>
          <a:xfrm>
            <a:off x="3369795" y="2776426"/>
            <a:ext cx="1474400" cy="1048800"/>
          </a:xfrm>
          <a:custGeom>
            <a:avLst/>
            <a:gdLst/>
            <a:ahLst/>
            <a:cxnLst/>
            <a:rect l="0" t="0" r="0" b="0"/>
            <a:pathLst>
              <a:path w="1474400" h="1048800">
                <a:moveTo>
                  <a:pt x="76000" y="0"/>
                </a:moveTo>
                <a:lnTo>
                  <a:pt x="1398400" y="0"/>
                </a:lnTo>
                <a:cubicBezTo>
                  <a:pt x="1440375" y="0"/>
                  <a:pt x="1474400" y="34025"/>
                  <a:pt x="1474400" y="76000"/>
                </a:cubicBezTo>
                <a:lnTo>
                  <a:pt x="1474400" y="972800"/>
                </a:lnTo>
                <a:cubicBezTo>
                  <a:pt x="1474400" y="1014775"/>
                  <a:pt x="1440375" y="1048800"/>
                  <a:pt x="1398400" y="1048800"/>
                </a:cubicBezTo>
                <a:lnTo>
                  <a:pt x="76000" y="1048800"/>
                </a:lnTo>
                <a:cubicBezTo>
                  <a:pt x="34025" y="1048800"/>
                  <a:pt x="0" y="1014775"/>
                  <a:pt x="0" y="9728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768AB8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grpSp>
        <p:nvGrpSpPr>
          <p:cNvPr id="1144" name="Device"/>
          <p:cNvGrpSpPr/>
          <p:nvPr/>
        </p:nvGrpSpPr>
        <p:grpSpPr>
          <a:xfrm>
            <a:off x="3430595" y="3207471"/>
            <a:ext cx="157984" cy="186709"/>
            <a:chOff x="3088544" y="3220689"/>
            <a:chExt cx="157984" cy="186709"/>
          </a:xfrm>
        </p:grpSpPr>
        <p:sp>
          <p:nvSpPr>
            <p:cNvPr id="1145" name="Freeform 1144"/>
            <p:cNvSpPr/>
            <p:nvPr/>
          </p:nvSpPr>
          <p:spPr>
            <a:xfrm>
              <a:off x="3088544" y="3220689"/>
              <a:ext cx="157984" cy="186709"/>
            </a:xfrm>
            <a:custGeom>
              <a:avLst/>
              <a:gdLst/>
              <a:ahLst/>
              <a:cxnLst/>
              <a:rect l="0" t="0" r="0" b="0"/>
              <a:pathLst>
                <a:path w="157984" h="186709">
                  <a:moveTo>
                    <a:pt x="17139" y="0"/>
                  </a:moveTo>
                  <a:lnTo>
                    <a:pt x="140827" y="0"/>
                  </a:lnTo>
                  <a:cubicBezTo>
                    <a:pt x="150293" y="0"/>
                    <a:pt x="157984" y="7033"/>
                    <a:pt x="157984" y="15708"/>
                  </a:cubicBezTo>
                  <a:lnTo>
                    <a:pt x="157984" y="170981"/>
                  </a:lnTo>
                  <a:cubicBezTo>
                    <a:pt x="157984" y="179655"/>
                    <a:pt x="150293" y="186709"/>
                    <a:pt x="140827" y="186709"/>
                  </a:cubicBezTo>
                  <a:lnTo>
                    <a:pt x="17139" y="186709"/>
                  </a:lnTo>
                  <a:cubicBezTo>
                    <a:pt x="7673" y="186709"/>
                    <a:pt x="0" y="179655"/>
                    <a:pt x="0" y="170981"/>
                  </a:cubicBezTo>
                  <a:lnTo>
                    <a:pt x="0" y="15708"/>
                  </a:lnTo>
                  <a:cubicBezTo>
                    <a:pt x="0" y="7033"/>
                    <a:pt x="7673" y="0"/>
                    <a:pt x="17139" y="0"/>
                  </a:cubicBezTo>
                  <a:close/>
                </a:path>
              </a:pathLst>
            </a:custGeom>
            <a:gradFill>
              <a:gsLst>
                <a:gs pos="0">
                  <a:srgbClr val="D6ECF2"/>
                </a:gs>
                <a:gs pos="21000">
                  <a:srgbClr val="ADD9E5"/>
                </a:gs>
                <a:gs pos="100000">
                  <a:srgbClr val="51AEC7"/>
                </a:gs>
              </a:gsLst>
              <a:lin ang="5400000" scaled="0"/>
            </a:gradFill>
            <a:ln w="7600" cap="flat">
              <a:solidFill>
                <a:srgbClr val="006FBD"/>
              </a:solidFill>
              <a:bevel/>
            </a:ln>
          </p:spPr>
        </p:sp>
        <p:sp>
          <p:nvSpPr>
            <p:cNvPr id="1146" name="Freeform 1145"/>
            <p:cNvSpPr/>
            <p:nvPr/>
          </p:nvSpPr>
          <p:spPr>
            <a:xfrm>
              <a:off x="3106082" y="3236650"/>
              <a:ext cx="122909" cy="62411"/>
            </a:xfrm>
            <a:custGeom>
              <a:avLst/>
              <a:gdLst/>
              <a:ahLst/>
              <a:cxnLst/>
              <a:rect l="0" t="0" r="0" b="0"/>
              <a:pathLst>
                <a:path w="122909" h="62411">
                  <a:moveTo>
                    <a:pt x="13331" y="0"/>
                  </a:moveTo>
                  <a:lnTo>
                    <a:pt x="109541" y="0"/>
                  </a:lnTo>
                  <a:cubicBezTo>
                    <a:pt x="116903" y="0"/>
                    <a:pt x="122909" y="5469"/>
                    <a:pt x="122909" y="12216"/>
                  </a:cubicBezTo>
                  <a:lnTo>
                    <a:pt x="122909" y="50169"/>
                  </a:lnTo>
                  <a:cubicBezTo>
                    <a:pt x="122909" y="56916"/>
                    <a:pt x="116903" y="62411"/>
                    <a:pt x="109541" y="62411"/>
                  </a:cubicBezTo>
                  <a:lnTo>
                    <a:pt x="13331" y="62411"/>
                  </a:lnTo>
                  <a:cubicBezTo>
                    <a:pt x="5969" y="62411"/>
                    <a:pt x="0" y="56916"/>
                    <a:pt x="0" y="50169"/>
                  </a:cubicBezTo>
                  <a:lnTo>
                    <a:pt x="0" y="12216"/>
                  </a:lnTo>
                  <a:cubicBezTo>
                    <a:pt x="0" y="5469"/>
                    <a:pt x="5969" y="0"/>
                    <a:pt x="13331" y="0"/>
                  </a:cubicBez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50000">
                  <a:srgbClr val="F5F5F5"/>
                </a:gs>
                <a:gs pos="100000">
                  <a:srgbClr val="D8D8D8"/>
                </a:gs>
              </a:gsLst>
              <a:lin ang="5400000" scaled="0"/>
            </a:gradFill>
            <a:ln w="7600" cap="flat">
              <a:solidFill>
                <a:srgbClr val="A5A5A5"/>
              </a:solidFill>
              <a:bevel/>
            </a:ln>
          </p:spPr>
        </p:sp>
        <p:sp>
          <p:nvSpPr>
            <p:cNvPr id="1147" name="Freeform 1146"/>
            <p:cNvSpPr/>
            <p:nvPr/>
          </p:nvSpPr>
          <p:spPr>
            <a:xfrm>
              <a:off x="3106497" y="3314044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48" name="Freeform 1147"/>
            <p:cNvSpPr/>
            <p:nvPr/>
          </p:nvSpPr>
          <p:spPr>
            <a:xfrm>
              <a:off x="3156764" y="3314044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49" name="Freeform 1148"/>
            <p:cNvSpPr/>
            <p:nvPr/>
          </p:nvSpPr>
          <p:spPr>
            <a:xfrm>
              <a:off x="3202911" y="3314044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0"/>
            </a:gradFill>
            <a:ln w="7600" cap="flat">
              <a:solidFill>
                <a:srgbClr val="C00000"/>
              </a:solidFill>
              <a:bevel/>
            </a:ln>
          </p:spPr>
        </p:sp>
        <p:sp>
          <p:nvSpPr>
            <p:cNvPr id="1150" name="Freeform 1149"/>
            <p:cNvSpPr/>
            <p:nvPr/>
          </p:nvSpPr>
          <p:spPr>
            <a:xfrm>
              <a:off x="3106497" y="3342768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51" name="Freeform 1150"/>
            <p:cNvSpPr/>
            <p:nvPr/>
          </p:nvSpPr>
          <p:spPr>
            <a:xfrm>
              <a:off x="3156764" y="3342768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52" name="Freeform 1151"/>
            <p:cNvSpPr/>
            <p:nvPr/>
          </p:nvSpPr>
          <p:spPr>
            <a:xfrm>
              <a:off x="3202911" y="3342768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53" name="Freeform 1152"/>
            <p:cNvSpPr/>
            <p:nvPr/>
          </p:nvSpPr>
          <p:spPr>
            <a:xfrm>
              <a:off x="3106497" y="3371493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54" name="Freeform 1153"/>
            <p:cNvSpPr/>
            <p:nvPr/>
          </p:nvSpPr>
          <p:spPr>
            <a:xfrm>
              <a:off x="3156764" y="3371493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155" name="Freeform 1154"/>
            <p:cNvSpPr/>
            <p:nvPr/>
          </p:nvSpPr>
          <p:spPr>
            <a:xfrm>
              <a:off x="3202911" y="3371493"/>
              <a:ext cx="21543" cy="14362"/>
            </a:xfrm>
            <a:custGeom>
              <a:avLst/>
              <a:gdLst/>
              <a:ahLst/>
              <a:cxnLst/>
              <a:rect l="0" t="0" r="0" b="0"/>
              <a:pathLst>
                <a:path w="21543" h="14362">
                  <a:moveTo>
                    <a:pt x="0" y="0"/>
                  </a:moveTo>
                  <a:lnTo>
                    <a:pt x="21543" y="0"/>
                  </a:lnTo>
                  <a:lnTo>
                    <a:pt x="21543" y="14362"/>
                  </a:lnTo>
                  <a:lnTo>
                    <a:pt x="0" y="14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</p:grpSp>
      <p:sp>
        <p:nvSpPr>
          <p:cNvPr id="395" name="Text 395"/>
          <p:cNvSpPr txBox="1"/>
          <p:nvPr/>
        </p:nvSpPr>
        <p:spPr>
          <a:xfrm>
            <a:off x="3544962" y="2829626"/>
            <a:ext cx="1274817" cy="942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>
                <a:solidFill>
                  <a:srgbClr val="FFFFFF"/>
                </a:solidFill>
                <a:latin typeface="Arial"/>
              </a:rPr>
              <a:t>d</a:t>
            </a:r>
            <a:r>
              <a:rPr lang="de-AT" sz="1368" dirty="0" smtClean="0">
                <a:solidFill>
                  <a:srgbClr val="FFFFFF"/>
                </a:solidFill>
                <a:latin typeface="Arial"/>
              </a:rPr>
              <a:t>ata processing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models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de-AT" sz="1368" dirty="0">
                <a:solidFill>
                  <a:srgbClr val="FFFFFF"/>
                </a:solidFill>
                <a:latin typeface="Arial"/>
              </a:rPr>
              <a:t>c</a:t>
            </a:r>
            <a:r>
              <a:rPr lang="de-AT" sz="1368" dirty="0" smtClean="0">
                <a:solidFill>
                  <a:srgbClr val="FFFFFF"/>
                </a:solidFill>
                <a:latin typeface="Arial"/>
              </a:rPr>
              <a:t>alc., plot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lang="de-AT" sz="1050" dirty="0" smtClean="0">
                <a:solidFill>
                  <a:srgbClr val="FFFF31"/>
                </a:solidFill>
                <a:latin typeface="Calibri"/>
              </a:rPr>
              <a:t>script &amp; packages</a:t>
            </a:r>
            <a:endParaRPr sz="1050" dirty="0">
              <a:solidFill>
                <a:srgbClr val="FFFF31"/>
              </a:solidFill>
              <a:latin typeface="Calibri"/>
            </a:endParaRPr>
          </a:p>
        </p:txBody>
      </p:sp>
      <p:sp>
        <p:nvSpPr>
          <p:cNvPr id="943" name="Freeform 942"/>
          <p:cNvSpPr/>
          <p:nvPr/>
        </p:nvSpPr>
        <p:spPr>
          <a:xfrm>
            <a:off x="5148195" y="3118426"/>
            <a:ext cx="1079200" cy="364800"/>
          </a:xfrm>
          <a:custGeom>
            <a:avLst/>
            <a:gdLst/>
            <a:ahLst/>
            <a:cxnLst/>
            <a:rect l="0" t="0" r="0" b="0"/>
            <a:pathLst>
              <a:path w="1079200" h="364800">
                <a:moveTo>
                  <a:pt x="65664" y="0"/>
                </a:moveTo>
                <a:lnTo>
                  <a:pt x="1013536" y="0"/>
                </a:lnTo>
                <a:cubicBezTo>
                  <a:pt x="1049802" y="0"/>
                  <a:pt x="1079200" y="29398"/>
                  <a:pt x="1079200" y="65664"/>
                </a:cubicBezTo>
                <a:lnTo>
                  <a:pt x="1079200" y="299136"/>
                </a:lnTo>
                <a:cubicBezTo>
                  <a:pt x="1079200" y="335402"/>
                  <a:pt x="1049802" y="364800"/>
                  <a:pt x="1013536" y="364800"/>
                </a:cubicBezTo>
                <a:lnTo>
                  <a:pt x="65664" y="364800"/>
                </a:lnTo>
                <a:cubicBezTo>
                  <a:pt x="29398" y="364800"/>
                  <a:pt x="0" y="335402"/>
                  <a:pt x="0" y="299136"/>
                </a:cubicBezTo>
                <a:lnTo>
                  <a:pt x="0" y="65664"/>
                </a:lnTo>
                <a:cubicBezTo>
                  <a:pt x="0" y="29398"/>
                  <a:pt x="29398" y="0"/>
                  <a:pt x="65664" y="0"/>
                </a:cubicBezTo>
                <a:close/>
              </a:path>
            </a:pathLst>
          </a:custGeom>
          <a:solidFill>
            <a:srgbClr val="00245F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grpSp>
        <p:nvGrpSpPr>
          <p:cNvPr id="944" name="Bar Chart"/>
          <p:cNvGrpSpPr/>
          <p:nvPr/>
        </p:nvGrpSpPr>
        <p:grpSpPr>
          <a:xfrm>
            <a:off x="5193795" y="3214652"/>
            <a:ext cx="157984" cy="172347"/>
            <a:chOff x="4851744" y="3227870"/>
            <a:chExt cx="157984" cy="172347"/>
          </a:xfrm>
        </p:grpSpPr>
        <p:sp>
          <p:nvSpPr>
            <p:cNvPr id="945" name="Freeform 944"/>
            <p:cNvSpPr/>
            <p:nvPr/>
          </p:nvSpPr>
          <p:spPr>
            <a:xfrm>
              <a:off x="4851744" y="3306459"/>
              <a:ext cx="52403" cy="93754"/>
            </a:xfrm>
            <a:custGeom>
              <a:avLst/>
              <a:gdLst/>
              <a:ahLst/>
              <a:cxnLst/>
              <a:rect l="0" t="0" r="0" b="0"/>
              <a:pathLst>
                <a:path w="52403" h="93754">
                  <a:moveTo>
                    <a:pt x="0" y="0"/>
                  </a:moveTo>
                  <a:lnTo>
                    <a:pt x="52403" y="0"/>
                  </a:lnTo>
                  <a:lnTo>
                    <a:pt x="52403" y="93754"/>
                  </a:lnTo>
                  <a:lnTo>
                    <a:pt x="0" y="937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DFF57"/>
                </a:gs>
                <a:gs pos="100000">
                  <a:srgbClr val="00C000"/>
                </a:gs>
              </a:gsLst>
              <a:lin ang="5400000" scaled="0"/>
            </a:gradFill>
            <a:ln w="7600" cap="flat">
              <a:solidFill>
                <a:srgbClr val="00C000"/>
              </a:solidFill>
              <a:bevel/>
            </a:ln>
          </p:spPr>
        </p:sp>
        <p:sp>
          <p:nvSpPr>
            <p:cNvPr id="946" name="Freeform 945"/>
            <p:cNvSpPr/>
            <p:nvPr/>
          </p:nvSpPr>
          <p:spPr>
            <a:xfrm>
              <a:off x="4904385" y="3267185"/>
              <a:ext cx="52703" cy="133032"/>
            </a:xfrm>
            <a:custGeom>
              <a:avLst/>
              <a:gdLst/>
              <a:ahLst/>
              <a:cxnLst/>
              <a:rect l="0" t="0" r="0" b="0"/>
              <a:pathLst>
                <a:path w="52703" h="133032">
                  <a:moveTo>
                    <a:pt x="0" y="0"/>
                  </a:moveTo>
                  <a:lnTo>
                    <a:pt x="52703" y="0"/>
                  </a:lnTo>
                  <a:lnTo>
                    <a:pt x="52703" y="133032"/>
                  </a:lnTo>
                  <a:lnTo>
                    <a:pt x="0" y="1330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F8000"/>
                </a:gs>
              </a:gsLst>
              <a:lin ang="5400000" scaled="0"/>
            </a:gradFill>
            <a:ln w="7600" cap="flat">
              <a:solidFill>
                <a:srgbClr val="FF8000"/>
              </a:solidFill>
              <a:bevel/>
            </a:ln>
          </p:spPr>
        </p:sp>
        <p:sp>
          <p:nvSpPr>
            <p:cNvPr id="947" name="Freeform 946"/>
            <p:cNvSpPr/>
            <p:nvPr/>
          </p:nvSpPr>
          <p:spPr>
            <a:xfrm>
              <a:off x="4957325" y="3227870"/>
              <a:ext cx="52403" cy="172346"/>
            </a:xfrm>
            <a:custGeom>
              <a:avLst/>
              <a:gdLst/>
              <a:ahLst/>
              <a:cxnLst/>
              <a:rect l="0" t="0" r="0" b="0"/>
              <a:pathLst>
                <a:path w="52403" h="172346">
                  <a:moveTo>
                    <a:pt x="0" y="0"/>
                  </a:moveTo>
                  <a:lnTo>
                    <a:pt x="52403" y="0"/>
                  </a:lnTo>
                  <a:lnTo>
                    <a:pt x="52403" y="172346"/>
                  </a:lnTo>
                  <a:lnTo>
                    <a:pt x="0" y="172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4200"/>
                </a:gs>
                <a:gs pos="100000">
                  <a:srgbClr val="FF0000"/>
                </a:gs>
              </a:gsLst>
              <a:lin ang="5400000" scaled="0"/>
            </a:gradFill>
            <a:ln w="7600" cap="flat">
              <a:solidFill>
                <a:srgbClr val="FF0000"/>
              </a:solidFill>
              <a:bevel/>
            </a:ln>
          </p:spPr>
        </p:sp>
        <p:sp>
          <p:nvSpPr>
            <p:cNvPr id="948" name="Freeform 947"/>
            <p:cNvSpPr/>
            <p:nvPr/>
          </p:nvSpPr>
          <p:spPr>
            <a:xfrm>
              <a:off x="4852185" y="3306836"/>
              <a:ext cx="51529" cy="32723"/>
            </a:xfrm>
            <a:custGeom>
              <a:avLst/>
              <a:gdLst/>
              <a:ahLst/>
              <a:cxnLst/>
              <a:rect l="0" t="0" r="0" b="0"/>
              <a:pathLst>
                <a:path w="51529" h="32723">
                  <a:moveTo>
                    <a:pt x="0" y="0"/>
                  </a:moveTo>
                  <a:lnTo>
                    <a:pt x="51529" y="0"/>
                  </a:lnTo>
                  <a:cubicBezTo>
                    <a:pt x="51529" y="0"/>
                    <a:pt x="51475" y="27769"/>
                    <a:pt x="51475" y="27769"/>
                  </a:cubicBezTo>
                  <a:cubicBezTo>
                    <a:pt x="35945" y="30475"/>
                    <a:pt x="14019" y="32774"/>
                    <a:pt x="0" y="32722"/>
                  </a:cubicBezTo>
                  <a:cubicBezTo>
                    <a:pt x="0" y="327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4FF57"/>
            </a:solidFill>
            <a:ln w="7600" cap="flat">
              <a:noFill/>
              <a:bevel/>
            </a:ln>
          </p:spPr>
        </p:sp>
        <p:sp>
          <p:nvSpPr>
            <p:cNvPr id="949" name="Freeform 948"/>
            <p:cNvSpPr/>
            <p:nvPr/>
          </p:nvSpPr>
          <p:spPr>
            <a:xfrm>
              <a:off x="4904800" y="3267468"/>
              <a:ext cx="51872" cy="67015"/>
            </a:xfrm>
            <a:custGeom>
              <a:avLst/>
              <a:gdLst/>
              <a:ahLst/>
              <a:cxnLst/>
              <a:rect l="0" t="0" r="0" b="0"/>
              <a:pathLst>
                <a:path w="51872" h="67015">
                  <a:moveTo>
                    <a:pt x="0" y="0"/>
                  </a:moveTo>
                  <a:lnTo>
                    <a:pt x="51872" y="0"/>
                  </a:lnTo>
                  <a:cubicBezTo>
                    <a:pt x="51872" y="0"/>
                    <a:pt x="51591" y="53481"/>
                    <a:pt x="51872" y="53481"/>
                  </a:cubicBezTo>
                  <a:cubicBezTo>
                    <a:pt x="36265" y="59724"/>
                    <a:pt x="13436" y="65343"/>
                    <a:pt x="0" y="67015"/>
                  </a:cubicBezTo>
                  <a:cubicBezTo>
                    <a:pt x="0" y="671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7600" cap="flat">
              <a:noFill/>
              <a:bevel/>
            </a:ln>
          </p:spPr>
        </p:sp>
        <p:sp>
          <p:nvSpPr>
            <p:cNvPr id="950" name="Freeform 949"/>
            <p:cNvSpPr/>
            <p:nvPr/>
          </p:nvSpPr>
          <p:spPr>
            <a:xfrm>
              <a:off x="4957766" y="3228441"/>
              <a:ext cx="51529" cy="91674"/>
            </a:xfrm>
            <a:custGeom>
              <a:avLst/>
              <a:gdLst/>
              <a:ahLst/>
              <a:cxnLst/>
              <a:rect l="0" t="0" r="0" b="0"/>
              <a:pathLst>
                <a:path w="51529" h="91674">
                  <a:moveTo>
                    <a:pt x="0" y="0"/>
                  </a:moveTo>
                  <a:lnTo>
                    <a:pt x="51529" y="0"/>
                  </a:lnTo>
                  <a:cubicBezTo>
                    <a:pt x="51529" y="0"/>
                    <a:pt x="51529" y="60072"/>
                    <a:pt x="51529" y="60072"/>
                  </a:cubicBezTo>
                  <a:cubicBezTo>
                    <a:pt x="36779" y="75998"/>
                    <a:pt x="12879" y="86755"/>
                    <a:pt x="0" y="91674"/>
                  </a:cubicBezTo>
                  <a:cubicBezTo>
                    <a:pt x="0" y="916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200"/>
            </a:solidFill>
            <a:ln w="7600" cap="flat">
              <a:solidFill>
                <a:srgbClr val="FF4200"/>
              </a:solidFill>
              <a:bevel/>
            </a:ln>
          </p:spPr>
        </p:sp>
      </p:grpSp>
      <p:sp>
        <p:nvSpPr>
          <p:cNvPr id="396" name="Text 396"/>
          <p:cNvSpPr txBox="1"/>
          <p:nvPr/>
        </p:nvSpPr>
        <p:spPr>
          <a:xfrm>
            <a:off x="5366979" y="3156426"/>
            <a:ext cx="851200" cy="288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>
                <a:solidFill>
                  <a:srgbClr val="FFFFFF"/>
                </a:solidFill>
                <a:latin typeface="Arial"/>
              </a:rPr>
              <a:t>o</a:t>
            </a:r>
            <a:r>
              <a:rPr lang="de-AT" sz="1368" dirty="0" smtClean="0">
                <a:solidFill>
                  <a:srgbClr val="FFFFFF"/>
                </a:solidFill>
                <a:latin typeface="Arial"/>
              </a:rPr>
              <a:t>utput</a:t>
            </a:r>
            <a:endParaRPr sz="1368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53" name="Information"/>
          <p:cNvGrpSpPr/>
          <p:nvPr/>
        </p:nvGrpSpPr>
        <p:grpSpPr>
          <a:xfrm>
            <a:off x="1844750" y="2862995"/>
            <a:ext cx="172484" cy="172346"/>
            <a:chOff x="1857344" y="2787070"/>
            <a:chExt cx="172484" cy="172346"/>
          </a:xfrm>
        </p:grpSpPr>
        <p:sp>
          <p:nvSpPr>
            <p:cNvPr id="954" name="Freeform 953"/>
            <p:cNvSpPr/>
            <p:nvPr/>
          </p:nvSpPr>
          <p:spPr>
            <a:xfrm>
              <a:off x="1857206" y="2787070"/>
              <a:ext cx="172145" cy="172346"/>
            </a:xfrm>
            <a:custGeom>
              <a:avLst/>
              <a:gdLst/>
              <a:ahLst/>
              <a:cxnLst/>
              <a:rect l="0" t="0" r="0" b="0"/>
              <a:pathLst>
                <a:path w="172145" h="172346">
                  <a:moveTo>
                    <a:pt x="26087" y="0"/>
                  </a:moveTo>
                  <a:lnTo>
                    <a:pt x="146041" y="0"/>
                  </a:lnTo>
                  <a:cubicBezTo>
                    <a:pt x="160449" y="0"/>
                    <a:pt x="172145" y="12191"/>
                    <a:pt x="172145" y="27229"/>
                  </a:cubicBezTo>
                  <a:lnTo>
                    <a:pt x="172145" y="113171"/>
                  </a:lnTo>
                  <a:cubicBezTo>
                    <a:pt x="172145" y="128209"/>
                    <a:pt x="160449" y="140407"/>
                    <a:pt x="146041" y="140407"/>
                  </a:cubicBezTo>
                  <a:lnTo>
                    <a:pt x="133625" y="140407"/>
                  </a:lnTo>
                  <a:lnTo>
                    <a:pt x="133181" y="172346"/>
                  </a:lnTo>
                  <a:lnTo>
                    <a:pt x="98146" y="140407"/>
                  </a:lnTo>
                  <a:lnTo>
                    <a:pt x="26087" y="140407"/>
                  </a:lnTo>
                  <a:cubicBezTo>
                    <a:pt x="11680" y="140407"/>
                    <a:pt x="0" y="128209"/>
                    <a:pt x="0" y="113171"/>
                  </a:cubicBezTo>
                  <a:lnTo>
                    <a:pt x="0" y="27229"/>
                  </a:lnTo>
                  <a:cubicBezTo>
                    <a:pt x="0" y="12191"/>
                    <a:pt x="11680" y="0"/>
                    <a:pt x="26087" y="0"/>
                  </a:cubicBezTo>
                  <a:close/>
                </a:path>
              </a:pathLst>
            </a:custGeom>
            <a:solidFill>
              <a:srgbClr val="1E90FF"/>
            </a:solidFill>
            <a:ln w="7600" cap="flat">
              <a:solidFill>
                <a:srgbClr val="006FBD"/>
              </a:solidFill>
              <a:bevel/>
            </a:ln>
          </p:spPr>
        </p:sp>
        <p:sp>
          <p:nvSpPr>
            <p:cNvPr id="955" name="Freeform 954"/>
            <p:cNvSpPr/>
            <p:nvPr/>
          </p:nvSpPr>
          <p:spPr>
            <a:xfrm>
              <a:off x="1857344" y="2787070"/>
              <a:ext cx="172346" cy="71813"/>
            </a:xfrm>
            <a:custGeom>
              <a:avLst/>
              <a:gdLst/>
              <a:ahLst/>
              <a:cxnLst/>
              <a:rect l="0" t="0" r="0" b="0"/>
              <a:pathLst>
                <a:path w="172346" h="71813">
                  <a:moveTo>
                    <a:pt x="26153" y="0"/>
                  </a:moveTo>
                  <a:lnTo>
                    <a:pt x="146219" y="0"/>
                  </a:lnTo>
                  <a:cubicBezTo>
                    <a:pt x="160640" y="0"/>
                    <a:pt x="172346" y="11192"/>
                    <a:pt x="172346" y="24997"/>
                  </a:cubicBezTo>
                  <a:lnTo>
                    <a:pt x="172346" y="63883"/>
                  </a:lnTo>
                  <a:cubicBezTo>
                    <a:pt x="172346" y="63883"/>
                    <a:pt x="142124" y="46042"/>
                    <a:pt x="86173" y="63883"/>
                  </a:cubicBezTo>
                  <a:cubicBezTo>
                    <a:pt x="30264" y="81725"/>
                    <a:pt x="0" y="63883"/>
                    <a:pt x="0" y="63883"/>
                  </a:cubicBezTo>
                  <a:lnTo>
                    <a:pt x="0" y="24998"/>
                  </a:lnTo>
                  <a:cubicBezTo>
                    <a:pt x="0" y="11192"/>
                    <a:pt x="11732" y="0"/>
                    <a:pt x="2615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56" name="Freeform 955"/>
            <p:cNvSpPr/>
            <p:nvPr/>
          </p:nvSpPr>
          <p:spPr>
            <a:xfrm flipH="1">
              <a:off x="1932746" y="2847823"/>
              <a:ext cx="21543" cy="64630"/>
            </a:xfrm>
            <a:custGeom>
              <a:avLst/>
              <a:gdLst/>
              <a:ahLst/>
              <a:cxnLst/>
              <a:rect l="0" t="0" r="0" b="0"/>
              <a:pathLst>
                <a:path w="21543" h="64630">
                  <a:moveTo>
                    <a:pt x="0" y="0"/>
                  </a:moveTo>
                  <a:lnTo>
                    <a:pt x="21543" y="0"/>
                  </a:lnTo>
                  <a:lnTo>
                    <a:pt x="21543" y="54289"/>
                  </a:lnTo>
                  <a:lnTo>
                    <a:pt x="10772" y="64630"/>
                  </a:lnTo>
                  <a:lnTo>
                    <a:pt x="0" y="54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957" name="Freeform 956"/>
            <p:cNvSpPr/>
            <p:nvPr/>
          </p:nvSpPr>
          <p:spPr>
            <a:xfrm>
              <a:off x="1932746" y="2810768"/>
              <a:ext cx="21543" cy="21543"/>
            </a:xfrm>
            <a:custGeom>
              <a:avLst/>
              <a:gdLst/>
              <a:ahLst/>
              <a:cxnLst/>
              <a:rect l="0" t="0" r="0" b="0"/>
              <a:pathLst>
                <a:path w="21543" h="21543">
                  <a:moveTo>
                    <a:pt x="0" y="0"/>
                  </a:moveTo>
                  <a:lnTo>
                    <a:pt x="21543" y="0"/>
                  </a:lnTo>
                  <a:lnTo>
                    <a:pt x="21543" y="21543"/>
                  </a:lnTo>
                  <a:lnTo>
                    <a:pt x="0" y="2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</p:grpSp>
      <p:sp>
        <p:nvSpPr>
          <p:cNvPr id="397" name="Text 397"/>
          <p:cNvSpPr txBox="1"/>
          <p:nvPr/>
        </p:nvSpPr>
        <p:spPr>
          <a:xfrm>
            <a:off x="2124390" y="2817986"/>
            <a:ext cx="813200" cy="288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meta data</a:t>
            </a:r>
          </a:p>
          <a:p>
            <a:pPr algn="ctr"/>
            <a:r>
              <a:rPr lang="de-AT" sz="1050" dirty="0" smtClean="0">
                <a:solidFill>
                  <a:srgbClr val="FFFF31"/>
                </a:solidFill>
                <a:latin typeface="Arial"/>
              </a:rPr>
              <a:t>ASCII</a:t>
            </a:r>
            <a:endParaRPr lang="en-US" sz="1050" dirty="0">
              <a:solidFill>
                <a:srgbClr val="FFFF31"/>
              </a:solidFill>
              <a:latin typeface="Arial"/>
            </a:endParaRPr>
          </a:p>
        </p:txBody>
      </p:sp>
      <p:grpSp>
        <p:nvGrpSpPr>
          <p:cNvPr id="960" name="Disc"/>
          <p:cNvGrpSpPr/>
          <p:nvPr/>
        </p:nvGrpSpPr>
        <p:grpSpPr>
          <a:xfrm>
            <a:off x="1852000" y="4120780"/>
            <a:ext cx="157984" cy="158046"/>
            <a:chOff x="2054944" y="2277452"/>
            <a:chExt cx="157984" cy="158046"/>
          </a:xfrm>
        </p:grpSpPr>
        <p:sp>
          <p:nvSpPr>
            <p:cNvPr id="961" name="Freeform 960"/>
            <p:cNvSpPr/>
            <p:nvPr/>
          </p:nvSpPr>
          <p:spPr>
            <a:xfrm>
              <a:off x="2054773" y="2277452"/>
              <a:ext cx="157984" cy="157984"/>
            </a:xfrm>
            <a:custGeom>
              <a:avLst/>
              <a:gdLst/>
              <a:ahLst/>
              <a:cxnLst/>
              <a:rect l="0" t="0" r="0" b="0"/>
              <a:pathLst>
                <a:path w="157984" h="157984">
                  <a:moveTo>
                    <a:pt x="20719" y="0"/>
                  </a:moveTo>
                  <a:lnTo>
                    <a:pt x="137265" y="0"/>
                  </a:lnTo>
                  <a:cubicBezTo>
                    <a:pt x="148708" y="0"/>
                    <a:pt x="157984" y="9276"/>
                    <a:pt x="157984" y="20719"/>
                  </a:cubicBezTo>
                  <a:lnTo>
                    <a:pt x="157984" y="137265"/>
                  </a:lnTo>
                  <a:cubicBezTo>
                    <a:pt x="157984" y="148708"/>
                    <a:pt x="148708" y="157984"/>
                    <a:pt x="137265" y="157984"/>
                  </a:cubicBezTo>
                  <a:lnTo>
                    <a:pt x="20719" y="157984"/>
                  </a:lnTo>
                  <a:cubicBezTo>
                    <a:pt x="9276" y="157984"/>
                    <a:pt x="0" y="148708"/>
                    <a:pt x="0" y="137265"/>
                  </a:cubicBezTo>
                  <a:lnTo>
                    <a:pt x="0" y="20719"/>
                  </a:lnTo>
                  <a:cubicBezTo>
                    <a:pt x="0" y="9276"/>
                    <a:pt x="9276" y="0"/>
                    <a:pt x="20719" y="0"/>
                  </a:cubicBezTo>
                  <a:close/>
                </a:path>
              </a:pathLst>
            </a:custGeom>
            <a:gradFill>
              <a:gsLst>
                <a:gs pos="9000">
                  <a:srgbClr val="FEFF32"/>
                </a:gs>
                <a:gs pos="35000">
                  <a:srgbClr val="FFFF57"/>
                </a:gs>
                <a:gs pos="55000">
                  <a:srgbClr val="FFC000"/>
                </a:gs>
              </a:gsLst>
              <a:lin ang="5400000" scaled="0"/>
            </a:gradFill>
            <a:ln w="7600" cap="flat">
              <a:solidFill>
                <a:srgbClr val="C04800"/>
              </a:solidFill>
              <a:bevel/>
            </a:ln>
          </p:spPr>
        </p:sp>
        <p:sp>
          <p:nvSpPr>
            <p:cNvPr id="962" name="Freeform 961"/>
            <p:cNvSpPr/>
            <p:nvPr/>
          </p:nvSpPr>
          <p:spPr>
            <a:xfrm>
              <a:off x="2080737" y="2277390"/>
              <a:ext cx="106056" cy="50080"/>
            </a:xfrm>
            <a:custGeom>
              <a:avLst/>
              <a:gdLst/>
              <a:ahLst/>
              <a:cxnLst/>
              <a:rect l="0" t="0" r="0" b="0"/>
              <a:pathLst>
                <a:path w="106056" h="50080">
                  <a:moveTo>
                    <a:pt x="106056" y="0"/>
                  </a:moveTo>
                  <a:lnTo>
                    <a:pt x="106056" y="29351"/>
                  </a:lnTo>
                  <a:cubicBezTo>
                    <a:pt x="106056" y="40785"/>
                    <a:pt x="96762" y="50080"/>
                    <a:pt x="85327" y="50080"/>
                  </a:cubicBezTo>
                  <a:lnTo>
                    <a:pt x="20704" y="50080"/>
                  </a:lnTo>
                  <a:cubicBezTo>
                    <a:pt x="9269" y="50080"/>
                    <a:pt x="0" y="40785"/>
                    <a:pt x="0" y="29351"/>
                  </a:cubicBezTo>
                  <a:lnTo>
                    <a:pt x="0" y="0"/>
                  </a:lnTo>
                  <a:lnTo>
                    <a:pt x="106056" y="0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50000">
                  <a:srgbClr val="F0F6F8"/>
                </a:gs>
                <a:gs pos="100000">
                  <a:srgbClr val="BCBCBC"/>
                </a:gs>
              </a:gsLst>
              <a:lin ang="0" scaled="0"/>
            </a:gradFill>
            <a:ln w="7600" cap="flat">
              <a:solidFill>
                <a:srgbClr val="BCBCBC"/>
              </a:solidFill>
              <a:bevel/>
            </a:ln>
          </p:spPr>
        </p:sp>
        <p:sp>
          <p:nvSpPr>
            <p:cNvPr id="963" name="Freeform 962"/>
            <p:cNvSpPr/>
            <p:nvPr/>
          </p:nvSpPr>
          <p:spPr>
            <a:xfrm>
              <a:off x="2080750" y="2352287"/>
              <a:ext cx="106030" cy="82969"/>
            </a:xfrm>
            <a:custGeom>
              <a:avLst/>
              <a:gdLst/>
              <a:ahLst/>
              <a:cxnLst/>
              <a:rect l="0" t="0" r="0" b="0"/>
              <a:pathLst>
                <a:path w="106030" h="82969">
                  <a:moveTo>
                    <a:pt x="20691" y="0"/>
                  </a:moveTo>
                  <a:lnTo>
                    <a:pt x="85314" y="0"/>
                  </a:lnTo>
                  <a:cubicBezTo>
                    <a:pt x="96749" y="0"/>
                    <a:pt x="106030" y="9268"/>
                    <a:pt x="106030" y="20703"/>
                  </a:cubicBezTo>
                  <a:lnTo>
                    <a:pt x="106030" y="82969"/>
                  </a:lnTo>
                  <a:lnTo>
                    <a:pt x="0" y="82969"/>
                  </a:lnTo>
                  <a:lnTo>
                    <a:pt x="0" y="20703"/>
                  </a:lnTo>
                  <a:cubicBezTo>
                    <a:pt x="0" y="9268"/>
                    <a:pt x="9256" y="0"/>
                    <a:pt x="206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9000">
                  <a:srgbClr val="F9F9F9"/>
                </a:gs>
                <a:gs pos="68000">
                  <a:srgbClr val="EDEDED"/>
                </a:gs>
              </a:gsLst>
              <a:lin ang="5400000" scaled="0"/>
            </a:gradFill>
            <a:ln w="7600" cap="flat">
              <a:solidFill>
                <a:srgbClr val="BCBCBC"/>
              </a:solidFill>
              <a:bevel/>
            </a:ln>
          </p:spPr>
        </p:sp>
        <p:sp>
          <p:nvSpPr>
            <p:cNvPr id="964" name="Freeform 963"/>
            <p:cNvSpPr/>
            <p:nvPr/>
          </p:nvSpPr>
          <p:spPr>
            <a:xfrm>
              <a:off x="2098031" y="2375303"/>
              <a:ext cx="71811" cy="7600"/>
            </a:xfrm>
            <a:custGeom>
              <a:avLst/>
              <a:gdLst/>
              <a:ahLst/>
              <a:cxnLst/>
              <a:rect l="0" t="0" r="0" b="0"/>
              <a:pathLst>
                <a:path w="71811" h="7600">
                  <a:moveTo>
                    <a:pt x="0" y="0"/>
                  </a:moveTo>
                  <a:lnTo>
                    <a:pt x="71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C0"/>
            </a:solidFill>
            <a:ln w="7600" cap="flat">
              <a:solidFill>
                <a:srgbClr val="BCBCBC"/>
              </a:solidFill>
              <a:bevel/>
            </a:ln>
          </p:spPr>
        </p:sp>
        <p:sp>
          <p:nvSpPr>
            <p:cNvPr id="965" name="Freeform 964"/>
            <p:cNvSpPr/>
            <p:nvPr/>
          </p:nvSpPr>
          <p:spPr>
            <a:xfrm>
              <a:off x="2152064" y="2287121"/>
              <a:ext cx="19788" cy="20564"/>
            </a:xfrm>
            <a:custGeom>
              <a:avLst/>
              <a:gdLst/>
              <a:ahLst/>
              <a:cxnLst/>
              <a:rect l="0" t="0" r="0" b="0"/>
              <a:pathLst>
                <a:path w="19788" h="20564">
                  <a:moveTo>
                    <a:pt x="0" y="0"/>
                  </a:moveTo>
                  <a:lnTo>
                    <a:pt x="19788" y="0"/>
                  </a:lnTo>
                  <a:lnTo>
                    <a:pt x="19788" y="20564"/>
                  </a:lnTo>
                  <a:lnTo>
                    <a:pt x="0" y="20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7600" cap="flat">
              <a:solidFill>
                <a:srgbClr val="BCBCBC"/>
              </a:solidFill>
              <a:bevel/>
            </a:ln>
          </p:spPr>
        </p:sp>
        <p:sp>
          <p:nvSpPr>
            <p:cNvPr id="966" name="Freeform 965"/>
            <p:cNvSpPr/>
            <p:nvPr/>
          </p:nvSpPr>
          <p:spPr>
            <a:xfrm>
              <a:off x="2098031" y="2406648"/>
              <a:ext cx="71811" cy="7600"/>
            </a:xfrm>
            <a:custGeom>
              <a:avLst/>
              <a:gdLst/>
              <a:ahLst/>
              <a:cxnLst/>
              <a:rect l="0" t="0" r="0" b="0"/>
              <a:pathLst>
                <a:path w="71811" h="7600">
                  <a:moveTo>
                    <a:pt x="0" y="0"/>
                  </a:moveTo>
                  <a:lnTo>
                    <a:pt x="71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C0"/>
            </a:solidFill>
            <a:ln w="7600" cap="flat">
              <a:solidFill>
                <a:srgbClr val="BCBCBC"/>
              </a:solidFill>
              <a:bevel/>
            </a:ln>
          </p:spPr>
        </p:sp>
      </p:grpSp>
      <p:sp>
        <p:nvSpPr>
          <p:cNvPr id="398" name="Text 398"/>
          <p:cNvSpPr txBox="1"/>
          <p:nvPr/>
        </p:nvSpPr>
        <p:spPr>
          <a:xfrm>
            <a:off x="2291590" y="4076804"/>
            <a:ext cx="478800" cy="27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368" dirty="0">
                <a:solidFill>
                  <a:srgbClr val="FFFFFF"/>
                </a:solidFill>
                <a:latin typeface="Arial"/>
              </a:rPr>
              <a:t>d</a:t>
            </a:r>
            <a:r>
              <a:rPr sz="1368" dirty="0" smtClean="0">
                <a:solidFill>
                  <a:srgbClr val="FFFFFF"/>
                </a:solidFill>
                <a:latin typeface="Arial"/>
              </a:rPr>
              <a:t>ata</a:t>
            </a:r>
            <a:endParaRPr lang="de-AT" sz="1368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de-AT" sz="1050" dirty="0" smtClean="0">
                <a:solidFill>
                  <a:srgbClr val="FFFF31"/>
                </a:solidFill>
                <a:latin typeface="Arial"/>
              </a:rPr>
              <a:t>ASCII</a:t>
            </a:r>
            <a:endParaRPr lang="en-US" sz="1050" dirty="0">
              <a:solidFill>
                <a:srgbClr val="FFFF31"/>
              </a:solidFill>
              <a:latin typeface="Arial"/>
            </a:endParaRPr>
          </a:p>
        </p:txBody>
      </p:sp>
      <p:grpSp>
        <p:nvGrpSpPr>
          <p:cNvPr id="969" name="Gear"/>
          <p:cNvGrpSpPr/>
          <p:nvPr/>
        </p:nvGrpSpPr>
        <p:grpSpPr>
          <a:xfrm>
            <a:off x="1844831" y="3482797"/>
            <a:ext cx="172323" cy="172342"/>
            <a:chOff x="1614144" y="3395070"/>
            <a:chExt cx="172323" cy="172342"/>
          </a:xfrm>
        </p:grpSpPr>
        <p:sp>
          <p:nvSpPr>
            <p:cNvPr id="970" name="Freeform 969"/>
            <p:cNvSpPr/>
            <p:nvPr/>
          </p:nvSpPr>
          <p:spPr>
            <a:xfrm>
              <a:off x="1614144" y="3395070"/>
              <a:ext cx="172323" cy="172342"/>
            </a:xfrm>
            <a:custGeom>
              <a:avLst/>
              <a:gdLst/>
              <a:ahLst/>
              <a:cxnLst/>
              <a:rect l="0" t="0" r="0" b="0"/>
              <a:pathLst>
                <a:path w="172323" h="172342">
                  <a:moveTo>
                    <a:pt x="50627" y="26816"/>
                  </a:moveTo>
                  <a:cubicBezTo>
                    <a:pt x="50627" y="26816"/>
                    <a:pt x="57552" y="21109"/>
                    <a:pt x="69105" y="18581"/>
                  </a:cubicBezTo>
                  <a:lnTo>
                    <a:pt x="70156" y="5056"/>
                  </a:lnTo>
                  <a:cubicBezTo>
                    <a:pt x="70156" y="5056"/>
                    <a:pt x="70576" y="409"/>
                    <a:pt x="75834" y="0"/>
                  </a:cubicBezTo>
                  <a:lnTo>
                    <a:pt x="97883" y="0"/>
                  </a:lnTo>
                  <a:cubicBezTo>
                    <a:pt x="97883" y="0"/>
                    <a:pt x="102393" y="845"/>
                    <a:pt x="102393" y="4746"/>
                  </a:cubicBezTo>
                  <a:cubicBezTo>
                    <a:pt x="102393" y="8647"/>
                    <a:pt x="103322" y="18786"/>
                    <a:pt x="103322" y="18786"/>
                  </a:cubicBezTo>
                  <a:cubicBezTo>
                    <a:pt x="103322" y="18786"/>
                    <a:pt x="119939" y="24278"/>
                    <a:pt x="121833" y="26816"/>
                  </a:cubicBezTo>
                  <a:lnTo>
                    <a:pt x="133593" y="16674"/>
                  </a:lnTo>
                  <a:cubicBezTo>
                    <a:pt x="133593" y="16674"/>
                    <a:pt x="135282" y="15078"/>
                    <a:pt x="139895" y="17941"/>
                  </a:cubicBezTo>
                  <a:cubicBezTo>
                    <a:pt x="145954" y="21701"/>
                    <a:pt x="155439" y="34205"/>
                    <a:pt x="155439" y="34205"/>
                  </a:cubicBezTo>
                  <a:cubicBezTo>
                    <a:pt x="155439" y="34205"/>
                    <a:pt x="157330" y="37162"/>
                    <a:pt x="154389" y="40753"/>
                  </a:cubicBezTo>
                  <a:cubicBezTo>
                    <a:pt x="151448" y="44344"/>
                    <a:pt x="145987" y="50470"/>
                    <a:pt x="145987" y="50470"/>
                  </a:cubicBezTo>
                  <a:cubicBezTo>
                    <a:pt x="145987" y="50470"/>
                    <a:pt x="152919" y="62932"/>
                    <a:pt x="153339" y="69704"/>
                  </a:cubicBezTo>
                  <a:lnTo>
                    <a:pt x="168253" y="70536"/>
                  </a:lnTo>
                  <a:cubicBezTo>
                    <a:pt x="168253" y="70536"/>
                    <a:pt x="172664" y="71170"/>
                    <a:pt x="172099" y="77832"/>
                  </a:cubicBezTo>
                  <a:cubicBezTo>
                    <a:pt x="172099" y="77832"/>
                    <a:pt x="172584" y="94615"/>
                    <a:pt x="172099" y="96095"/>
                  </a:cubicBezTo>
                  <a:cubicBezTo>
                    <a:pt x="171613" y="97573"/>
                    <a:pt x="172033" y="102229"/>
                    <a:pt x="166783" y="102229"/>
                  </a:cubicBezTo>
                  <a:lnTo>
                    <a:pt x="153128" y="103276"/>
                  </a:lnTo>
                  <a:cubicBezTo>
                    <a:pt x="153128" y="103276"/>
                    <a:pt x="151548" y="113304"/>
                    <a:pt x="145776" y="121240"/>
                  </a:cubicBezTo>
                  <a:lnTo>
                    <a:pt x="155019" y="132847"/>
                  </a:lnTo>
                  <a:cubicBezTo>
                    <a:pt x="155019" y="132847"/>
                    <a:pt x="158080" y="134904"/>
                    <a:pt x="155350" y="139346"/>
                  </a:cubicBezTo>
                  <a:cubicBezTo>
                    <a:pt x="155350" y="139346"/>
                    <a:pt x="148934" y="148273"/>
                    <a:pt x="138428" y="155663"/>
                  </a:cubicBezTo>
                  <a:cubicBezTo>
                    <a:pt x="138428" y="155663"/>
                    <a:pt x="134787" y="158715"/>
                    <a:pt x="131072" y="154181"/>
                  </a:cubicBezTo>
                  <a:lnTo>
                    <a:pt x="121830" y="145944"/>
                  </a:lnTo>
                  <a:cubicBezTo>
                    <a:pt x="121830" y="145944"/>
                    <a:pt x="109786" y="152426"/>
                    <a:pt x="103274" y="153482"/>
                  </a:cubicBezTo>
                  <a:cubicBezTo>
                    <a:pt x="103274" y="153482"/>
                    <a:pt x="102986" y="156825"/>
                    <a:pt x="102295" y="167710"/>
                  </a:cubicBezTo>
                  <a:cubicBezTo>
                    <a:pt x="102295" y="167710"/>
                    <a:pt x="102084" y="172148"/>
                    <a:pt x="95363" y="172148"/>
                  </a:cubicBezTo>
                  <a:cubicBezTo>
                    <a:pt x="95363" y="172148"/>
                    <a:pt x="78558" y="172584"/>
                    <a:pt x="75617" y="172148"/>
                  </a:cubicBezTo>
                  <a:cubicBezTo>
                    <a:pt x="75617" y="172148"/>
                    <a:pt x="69946" y="172558"/>
                    <a:pt x="69946" y="166010"/>
                  </a:cubicBezTo>
                  <a:lnTo>
                    <a:pt x="69316" y="153970"/>
                  </a:lnTo>
                  <a:cubicBezTo>
                    <a:pt x="69316" y="153970"/>
                    <a:pt x="52091" y="148056"/>
                    <a:pt x="50830" y="145310"/>
                  </a:cubicBezTo>
                  <a:lnTo>
                    <a:pt x="41378" y="154815"/>
                  </a:lnTo>
                  <a:cubicBezTo>
                    <a:pt x="41378" y="154815"/>
                    <a:pt x="37647" y="159587"/>
                    <a:pt x="33822" y="155237"/>
                  </a:cubicBezTo>
                  <a:cubicBezTo>
                    <a:pt x="33822" y="155237"/>
                    <a:pt x="19578" y="144034"/>
                    <a:pt x="16976" y="138365"/>
                  </a:cubicBezTo>
                  <a:cubicBezTo>
                    <a:pt x="16976" y="138365"/>
                    <a:pt x="15386" y="134877"/>
                    <a:pt x="18272" y="132213"/>
                  </a:cubicBezTo>
                  <a:lnTo>
                    <a:pt x="25834" y="123131"/>
                  </a:lnTo>
                  <a:cubicBezTo>
                    <a:pt x="25834" y="123131"/>
                    <a:pt x="26464" y="122709"/>
                    <a:pt x="25413" y="119329"/>
                  </a:cubicBezTo>
                  <a:cubicBezTo>
                    <a:pt x="25413" y="119329"/>
                    <a:pt x="19532" y="106233"/>
                    <a:pt x="19532" y="103276"/>
                  </a:cubicBezTo>
                  <a:lnTo>
                    <a:pt x="5668" y="102008"/>
                  </a:lnTo>
                  <a:cubicBezTo>
                    <a:pt x="5668" y="102008"/>
                    <a:pt x="640" y="102853"/>
                    <a:pt x="640" y="95461"/>
                  </a:cubicBezTo>
                  <a:cubicBezTo>
                    <a:pt x="640" y="95461"/>
                    <a:pt x="-817" y="82787"/>
                    <a:pt x="640" y="74971"/>
                  </a:cubicBezTo>
                  <a:cubicBezTo>
                    <a:pt x="640" y="74971"/>
                    <a:pt x="1480" y="69487"/>
                    <a:pt x="6095" y="69487"/>
                  </a:cubicBezTo>
                  <a:lnTo>
                    <a:pt x="19532" y="69487"/>
                  </a:lnTo>
                  <a:cubicBezTo>
                    <a:pt x="19532" y="69487"/>
                    <a:pt x="21213" y="59552"/>
                    <a:pt x="26884" y="50258"/>
                  </a:cubicBezTo>
                  <a:lnTo>
                    <a:pt x="16801" y="39275"/>
                  </a:lnTo>
                  <a:cubicBezTo>
                    <a:pt x="16801" y="39275"/>
                    <a:pt x="14085" y="36036"/>
                    <a:pt x="18482" y="31882"/>
                  </a:cubicBezTo>
                  <a:cubicBezTo>
                    <a:pt x="18482" y="31882"/>
                    <a:pt x="26674" y="21109"/>
                    <a:pt x="33606" y="17307"/>
                  </a:cubicBezTo>
                  <a:cubicBezTo>
                    <a:pt x="33606" y="17307"/>
                    <a:pt x="37807" y="13505"/>
                    <a:pt x="41168" y="17730"/>
                  </a:cubicBezTo>
                  <a:lnTo>
                    <a:pt x="50627" y="26816"/>
                  </a:lnTo>
                  <a:close/>
                </a:path>
              </a:pathLst>
            </a:custGeom>
            <a:gradFill>
              <a:gsLst>
                <a:gs pos="0">
                  <a:srgbClr val="4DB8B1"/>
                </a:gs>
                <a:gs pos="100000">
                  <a:srgbClr val="199690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71" name="Freeform 970"/>
            <p:cNvSpPr/>
            <p:nvPr/>
          </p:nvSpPr>
          <p:spPr>
            <a:xfrm>
              <a:off x="1618139" y="3399083"/>
              <a:ext cx="164334" cy="164318"/>
            </a:xfrm>
            <a:custGeom>
              <a:avLst/>
              <a:gdLst/>
              <a:ahLst/>
              <a:cxnLst/>
              <a:rect l="0" t="0" r="0" b="0"/>
              <a:pathLst>
                <a:path w="164334" h="164318">
                  <a:moveTo>
                    <a:pt x="48280" y="25567"/>
                  </a:moveTo>
                  <a:cubicBezTo>
                    <a:pt x="48280" y="25567"/>
                    <a:pt x="54884" y="20126"/>
                    <a:pt x="65902" y="17716"/>
                  </a:cubicBezTo>
                  <a:lnTo>
                    <a:pt x="66904" y="4821"/>
                  </a:lnTo>
                  <a:cubicBezTo>
                    <a:pt x="66904" y="4821"/>
                    <a:pt x="67304" y="390"/>
                    <a:pt x="72319" y="0"/>
                  </a:cubicBezTo>
                  <a:lnTo>
                    <a:pt x="93346" y="0"/>
                  </a:lnTo>
                  <a:cubicBezTo>
                    <a:pt x="93346" y="0"/>
                    <a:pt x="97646" y="806"/>
                    <a:pt x="97646" y="4525"/>
                  </a:cubicBezTo>
                  <a:cubicBezTo>
                    <a:pt x="97646" y="8244"/>
                    <a:pt x="98533" y="17911"/>
                    <a:pt x="98533" y="17911"/>
                  </a:cubicBezTo>
                  <a:cubicBezTo>
                    <a:pt x="98533" y="17911"/>
                    <a:pt x="114379" y="23147"/>
                    <a:pt x="116185" y="25567"/>
                  </a:cubicBezTo>
                  <a:lnTo>
                    <a:pt x="127400" y="15897"/>
                  </a:lnTo>
                  <a:cubicBezTo>
                    <a:pt x="127400" y="15897"/>
                    <a:pt x="129011" y="14376"/>
                    <a:pt x="133410" y="17106"/>
                  </a:cubicBezTo>
                  <a:cubicBezTo>
                    <a:pt x="139188" y="20690"/>
                    <a:pt x="148234" y="32613"/>
                    <a:pt x="148234" y="32613"/>
                  </a:cubicBezTo>
                  <a:cubicBezTo>
                    <a:pt x="148234" y="32613"/>
                    <a:pt x="150036" y="35432"/>
                    <a:pt x="147232" y="38856"/>
                  </a:cubicBezTo>
                  <a:cubicBezTo>
                    <a:pt x="144427" y="42279"/>
                    <a:pt x="139219" y="48120"/>
                    <a:pt x="139219" y="48120"/>
                  </a:cubicBezTo>
                  <a:cubicBezTo>
                    <a:pt x="139219" y="48120"/>
                    <a:pt x="145830" y="60002"/>
                    <a:pt x="146230" y="66459"/>
                  </a:cubicBezTo>
                  <a:lnTo>
                    <a:pt x="160453" y="67252"/>
                  </a:lnTo>
                  <a:cubicBezTo>
                    <a:pt x="160453" y="67252"/>
                    <a:pt x="164659" y="67856"/>
                    <a:pt x="164121" y="74208"/>
                  </a:cubicBezTo>
                  <a:cubicBezTo>
                    <a:pt x="164121" y="74208"/>
                    <a:pt x="164584" y="90210"/>
                    <a:pt x="164121" y="91620"/>
                  </a:cubicBezTo>
                  <a:cubicBezTo>
                    <a:pt x="163658" y="93030"/>
                    <a:pt x="164059" y="97470"/>
                    <a:pt x="159051" y="97470"/>
                  </a:cubicBezTo>
                  <a:lnTo>
                    <a:pt x="146030" y="98467"/>
                  </a:lnTo>
                  <a:cubicBezTo>
                    <a:pt x="146030" y="98467"/>
                    <a:pt x="144523" y="108029"/>
                    <a:pt x="139019" y="115595"/>
                  </a:cubicBezTo>
                  <a:lnTo>
                    <a:pt x="147833" y="126662"/>
                  </a:lnTo>
                  <a:cubicBezTo>
                    <a:pt x="147833" y="126662"/>
                    <a:pt x="150753" y="128623"/>
                    <a:pt x="148148" y="132858"/>
                  </a:cubicBezTo>
                  <a:cubicBezTo>
                    <a:pt x="148148" y="132858"/>
                    <a:pt x="142030" y="141369"/>
                    <a:pt x="132011" y="148415"/>
                  </a:cubicBezTo>
                  <a:cubicBezTo>
                    <a:pt x="132011" y="148415"/>
                    <a:pt x="128539" y="151325"/>
                    <a:pt x="124996" y="147002"/>
                  </a:cubicBezTo>
                  <a:lnTo>
                    <a:pt x="116182" y="139148"/>
                  </a:lnTo>
                  <a:cubicBezTo>
                    <a:pt x="116182" y="139148"/>
                    <a:pt x="104697" y="145329"/>
                    <a:pt x="98487" y="146337"/>
                  </a:cubicBezTo>
                  <a:cubicBezTo>
                    <a:pt x="98487" y="146337"/>
                    <a:pt x="98212" y="149523"/>
                    <a:pt x="97552" y="159901"/>
                  </a:cubicBezTo>
                  <a:cubicBezTo>
                    <a:pt x="97552" y="159901"/>
                    <a:pt x="97352" y="164133"/>
                    <a:pt x="90942" y="164133"/>
                  </a:cubicBezTo>
                  <a:cubicBezTo>
                    <a:pt x="90942" y="164133"/>
                    <a:pt x="74916" y="164548"/>
                    <a:pt x="72112" y="164133"/>
                  </a:cubicBezTo>
                  <a:cubicBezTo>
                    <a:pt x="72112" y="164133"/>
                    <a:pt x="66703" y="164524"/>
                    <a:pt x="66703" y="158280"/>
                  </a:cubicBezTo>
                  <a:lnTo>
                    <a:pt x="66102" y="146801"/>
                  </a:lnTo>
                  <a:cubicBezTo>
                    <a:pt x="66102" y="146801"/>
                    <a:pt x="49676" y="141162"/>
                    <a:pt x="48474" y="138544"/>
                  </a:cubicBezTo>
                  <a:lnTo>
                    <a:pt x="39460" y="147607"/>
                  </a:lnTo>
                  <a:cubicBezTo>
                    <a:pt x="39460" y="147607"/>
                    <a:pt x="35902" y="152157"/>
                    <a:pt x="32254" y="148009"/>
                  </a:cubicBezTo>
                  <a:cubicBezTo>
                    <a:pt x="32254" y="148009"/>
                    <a:pt x="18670" y="137328"/>
                    <a:pt x="16189" y="131923"/>
                  </a:cubicBezTo>
                  <a:cubicBezTo>
                    <a:pt x="16189" y="131923"/>
                    <a:pt x="14673" y="128597"/>
                    <a:pt x="17425" y="126058"/>
                  </a:cubicBezTo>
                  <a:lnTo>
                    <a:pt x="24636" y="117398"/>
                  </a:lnTo>
                  <a:cubicBezTo>
                    <a:pt x="24636" y="117398"/>
                    <a:pt x="25237" y="116995"/>
                    <a:pt x="24235" y="113773"/>
                  </a:cubicBezTo>
                  <a:cubicBezTo>
                    <a:pt x="24235" y="113773"/>
                    <a:pt x="18627" y="101287"/>
                    <a:pt x="18627" y="98467"/>
                  </a:cubicBezTo>
                  <a:lnTo>
                    <a:pt x="5405" y="97259"/>
                  </a:lnTo>
                  <a:cubicBezTo>
                    <a:pt x="5405" y="97259"/>
                    <a:pt x="610" y="98064"/>
                    <a:pt x="610" y="91016"/>
                  </a:cubicBezTo>
                  <a:cubicBezTo>
                    <a:pt x="610" y="91016"/>
                    <a:pt x="-779" y="78933"/>
                    <a:pt x="610" y="71481"/>
                  </a:cubicBezTo>
                  <a:cubicBezTo>
                    <a:pt x="610" y="71481"/>
                    <a:pt x="1412" y="66251"/>
                    <a:pt x="5812" y="66251"/>
                  </a:cubicBezTo>
                  <a:lnTo>
                    <a:pt x="18627" y="66251"/>
                  </a:lnTo>
                  <a:cubicBezTo>
                    <a:pt x="18627" y="66251"/>
                    <a:pt x="20229" y="56779"/>
                    <a:pt x="25638" y="47918"/>
                  </a:cubicBezTo>
                  <a:lnTo>
                    <a:pt x="16022" y="37446"/>
                  </a:lnTo>
                  <a:cubicBezTo>
                    <a:pt x="16022" y="37446"/>
                    <a:pt x="13432" y="34359"/>
                    <a:pt x="17625" y="30397"/>
                  </a:cubicBezTo>
                  <a:cubicBezTo>
                    <a:pt x="17625" y="30397"/>
                    <a:pt x="25438" y="20126"/>
                    <a:pt x="32048" y="16501"/>
                  </a:cubicBezTo>
                  <a:cubicBezTo>
                    <a:pt x="32048" y="16501"/>
                    <a:pt x="36055" y="12876"/>
                    <a:pt x="39259" y="16904"/>
                  </a:cubicBezTo>
                  <a:lnTo>
                    <a:pt x="48280" y="25567"/>
                  </a:lnTo>
                  <a:close/>
                </a:path>
              </a:pathLst>
            </a:custGeom>
            <a:solidFill>
              <a:srgbClr val="20B2AA"/>
            </a:solidFill>
            <a:ln w="7600" cap="flat">
              <a:noFill/>
              <a:bevel/>
            </a:ln>
          </p:spPr>
        </p:sp>
        <p:sp>
          <p:nvSpPr>
            <p:cNvPr id="972" name="Freeform 971"/>
            <p:cNvSpPr/>
            <p:nvPr/>
          </p:nvSpPr>
          <p:spPr>
            <a:xfrm>
              <a:off x="1663709" y="3444448"/>
              <a:ext cx="73217" cy="73592"/>
            </a:xfrm>
            <a:custGeom>
              <a:avLst/>
              <a:gdLst/>
              <a:ahLst/>
              <a:cxnLst/>
              <a:rect l="0" t="0" r="0" b="0"/>
              <a:pathLst>
                <a:path w="73217" h="73592">
                  <a:moveTo>
                    <a:pt x="0" y="36796"/>
                  </a:moveTo>
                  <a:cubicBezTo>
                    <a:pt x="0" y="16468"/>
                    <a:pt x="16384" y="0"/>
                    <a:pt x="36609" y="0"/>
                  </a:cubicBezTo>
                  <a:cubicBezTo>
                    <a:pt x="56825" y="0"/>
                    <a:pt x="73217" y="16468"/>
                    <a:pt x="73217" y="36796"/>
                  </a:cubicBezTo>
                  <a:cubicBezTo>
                    <a:pt x="73217" y="57116"/>
                    <a:pt x="56825" y="73592"/>
                    <a:pt x="36609" y="73592"/>
                  </a:cubicBezTo>
                  <a:cubicBezTo>
                    <a:pt x="16384" y="73592"/>
                    <a:pt x="0" y="57116"/>
                    <a:pt x="0" y="36796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</p:sp>
        <p:sp>
          <p:nvSpPr>
            <p:cNvPr id="973" name="Freeform 972"/>
            <p:cNvSpPr/>
            <p:nvPr/>
          </p:nvSpPr>
          <p:spPr>
            <a:xfrm>
              <a:off x="1618147" y="3399075"/>
              <a:ext cx="164340" cy="82708"/>
            </a:xfrm>
            <a:custGeom>
              <a:avLst/>
              <a:gdLst/>
              <a:ahLst/>
              <a:cxnLst/>
              <a:rect l="0" t="0" r="0" b="0"/>
              <a:pathLst>
                <a:path w="164340" h="82708">
                  <a:moveTo>
                    <a:pt x="48280" y="25567"/>
                  </a:moveTo>
                  <a:cubicBezTo>
                    <a:pt x="48280" y="25567"/>
                    <a:pt x="54884" y="20126"/>
                    <a:pt x="65902" y="17716"/>
                  </a:cubicBezTo>
                  <a:lnTo>
                    <a:pt x="66904" y="4821"/>
                  </a:lnTo>
                  <a:cubicBezTo>
                    <a:pt x="66904" y="4821"/>
                    <a:pt x="67304" y="390"/>
                    <a:pt x="72318" y="0"/>
                  </a:cubicBezTo>
                  <a:lnTo>
                    <a:pt x="93346" y="0"/>
                  </a:lnTo>
                  <a:cubicBezTo>
                    <a:pt x="93346" y="0"/>
                    <a:pt x="97646" y="805"/>
                    <a:pt x="97646" y="4525"/>
                  </a:cubicBezTo>
                  <a:cubicBezTo>
                    <a:pt x="97646" y="8244"/>
                    <a:pt x="98533" y="17911"/>
                    <a:pt x="98533" y="17911"/>
                  </a:cubicBezTo>
                  <a:cubicBezTo>
                    <a:pt x="98533" y="17911"/>
                    <a:pt x="114379" y="23147"/>
                    <a:pt x="116185" y="25567"/>
                  </a:cubicBezTo>
                  <a:lnTo>
                    <a:pt x="127400" y="15897"/>
                  </a:lnTo>
                  <a:cubicBezTo>
                    <a:pt x="127400" y="15897"/>
                    <a:pt x="129011" y="14376"/>
                    <a:pt x="133410" y="17106"/>
                  </a:cubicBezTo>
                  <a:cubicBezTo>
                    <a:pt x="139188" y="20690"/>
                    <a:pt x="148233" y="32613"/>
                    <a:pt x="148233" y="32613"/>
                  </a:cubicBezTo>
                  <a:cubicBezTo>
                    <a:pt x="148233" y="32613"/>
                    <a:pt x="150037" y="35432"/>
                    <a:pt x="147232" y="38856"/>
                  </a:cubicBezTo>
                  <a:cubicBezTo>
                    <a:pt x="144427" y="42279"/>
                    <a:pt x="139219" y="48120"/>
                    <a:pt x="139219" y="48120"/>
                  </a:cubicBezTo>
                  <a:cubicBezTo>
                    <a:pt x="139219" y="48120"/>
                    <a:pt x="145830" y="60002"/>
                    <a:pt x="146230" y="66429"/>
                  </a:cubicBezTo>
                  <a:lnTo>
                    <a:pt x="160453" y="67252"/>
                  </a:lnTo>
                  <a:cubicBezTo>
                    <a:pt x="160453" y="67252"/>
                    <a:pt x="164659" y="67856"/>
                    <a:pt x="164121" y="74210"/>
                  </a:cubicBezTo>
                  <a:lnTo>
                    <a:pt x="164340" y="82708"/>
                  </a:lnTo>
                  <a:lnTo>
                    <a:pt x="0" y="82708"/>
                  </a:lnTo>
                  <a:cubicBezTo>
                    <a:pt x="0" y="82708"/>
                    <a:pt x="0" y="74379"/>
                    <a:pt x="610" y="71481"/>
                  </a:cubicBezTo>
                  <a:cubicBezTo>
                    <a:pt x="610" y="71481"/>
                    <a:pt x="1412" y="66251"/>
                    <a:pt x="5812" y="66251"/>
                  </a:cubicBezTo>
                  <a:lnTo>
                    <a:pt x="18627" y="66251"/>
                  </a:lnTo>
                  <a:cubicBezTo>
                    <a:pt x="18627" y="66251"/>
                    <a:pt x="20229" y="56779"/>
                    <a:pt x="25638" y="47918"/>
                  </a:cubicBezTo>
                  <a:lnTo>
                    <a:pt x="16022" y="37446"/>
                  </a:lnTo>
                  <a:cubicBezTo>
                    <a:pt x="16022" y="37446"/>
                    <a:pt x="13432" y="34359"/>
                    <a:pt x="17625" y="30397"/>
                  </a:cubicBezTo>
                  <a:cubicBezTo>
                    <a:pt x="17625" y="30397"/>
                    <a:pt x="25438" y="20126"/>
                    <a:pt x="32048" y="16501"/>
                  </a:cubicBezTo>
                  <a:cubicBezTo>
                    <a:pt x="32048" y="16501"/>
                    <a:pt x="36054" y="12876"/>
                    <a:pt x="39259" y="16904"/>
                  </a:cubicBezTo>
                  <a:lnTo>
                    <a:pt x="48280" y="2556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7600" cap="flat">
              <a:noFill/>
              <a:bevel/>
            </a:ln>
          </p:spPr>
        </p:sp>
      </p:grpSp>
      <p:sp>
        <p:nvSpPr>
          <p:cNvPr id="399" name="Text 399"/>
          <p:cNvSpPr txBox="1"/>
          <p:nvPr/>
        </p:nvSpPr>
        <p:spPr>
          <a:xfrm>
            <a:off x="2074990" y="3341610"/>
            <a:ext cx="912000" cy="471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050" dirty="0" smtClean="0">
                <a:solidFill>
                  <a:srgbClr val="FFFFFF"/>
                </a:solidFill>
                <a:latin typeface="Arial"/>
              </a:rPr>
              <a:t>documents</a:t>
            </a:r>
            <a:endParaRPr sz="105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</a:t>
            </a:r>
            <a:r>
              <a:rPr sz="1050" dirty="0">
                <a:solidFill>
                  <a:srgbClr val="FFFF31"/>
                </a:solidFill>
                <a:latin typeface="Calibri"/>
              </a:rPr>
              <a:t> </a:t>
            </a:r>
            <a:r>
              <a:rPr sz="1050" dirty="0">
                <a:solidFill>
                  <a:srgbClr val="FFFF31"/>
                </a:solidFill>
                <a:latin typeface="Arial"/>
              </a:rPr>
              <a:t>markdown</a:t>
            </a:r>
          </a:p>
        </p:txBody>
      </p:sp>
      <p:sp>
        <p:nvSpPr>
          <p:cNvPr id="975" name="Freeform 974"/>
          <p:cNvSpPr/>
          <p:nvPr/>
        </p:nvSpPr>
        <p:spPr>
          <a:xfrm>
            <a:off x="1748473" y="2000546"/>
            <a:ext cx="1276800" cy="547200"/>
          </a:xfrm>
          <a:custGeom>
            <a:avLst/>
            <a:gdLst/>
            <a:ahLst/>
            <a:cxnLst/>
            <a:rect l="0" t="0" r="0" b="0"/>
            <a:pathLst>
              <a:path w="1276800" h="547200">
                <a:moveTo>
                  <a:pt x="76000" y="0"/>
                </a:moveTo>
                <a:lnTo>
                  <a:pt x="1200800" y="0"/>
                </a:lnTo>
                <a:cubicBezTo>
                  <a:pt x="1242775" y="0"/>
                  <a:pt x="1276800" y="34025"/>
                  <a:pt x="1276800" y="76000"/>
                </a:cubicBezTo>
                <a:lnTo>
                  <a:pt x="1276800" y="471200"/>
                </a:lnTo>
                <a:cubicBezTo>
                  <a:pt x="1276800" y="513175"/>
                  <a:pt x="1242775" y="547200"/>
                  <a:pt x="1200800" y="547200"/>
                </a:cubicBezTo>
                <a:lnTo>
                  <a:pt x="76000" y="547200"/>
                </a:lnTo>
                <a:cubicBezTo>
                  <a:pt x="34025" y="547200"/>
                  <a:pt x="0" y="513175"/>
                  <a:pt x="0" y="4712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776F6B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grpSp>
        <p:nvGrpSpPr>
          <p:cNvPr id="976" name="Folder"/>
          <p:cNvGrpSpPr/>
          <p:nvPr/>
        </p:nvGrpSpPr>
        <p:grpSpPr>
          <a:xfrm>
            <a:off x="1824486" y="2209516"/>
            <a:ext cx="172423" cy="129287"/>
            <a:chOff x="1492544" y="4115814"/>
            <a:chExt cx="172423" cy="129287"/>
          </a:xfrm>
        </p:grpSpPr>
        <p:sp>
          <p:nvSpPr>
            <p:cNvPr id="977" name="Freeform 976"/>
            <p:cNvSpPr/>
            <p:nvPr/>
          </p:nvSpPr>
          <p:spPr>
            <a:xfrm>
              <a:off x="1492477" y="4127039"/>
              <a:ext cx="96391" cy="44919"/>
            </a:xfrm>
            <a:custGeom>
              <a:avLst/>
              <a:gdLst/>
              <a:ahLst/>
              <a:cxnLst/>
              <a:rect l="0" t="0" r="0" b="0"/>
              <a:pathLst>
                <a:path w="96391" h="44919">
                  <a:moveTo>
                    <a:pt x="96390" y="0"/>
                  </a:moveTo>
                  <a:lnTo>
                    <a:pt x="14579" y="112"/>
                  </a:lnTo>
                  <a:cubicBezTo>
                    <a:pt x="14579" y="112"/>
                    <a:pt x="0" y="626"/>
                    <a:pt x="0" y="14939"/>
                  </a:cubicBezTo>
                  <a:lnTo>
                    <a:pt x="0" y="44919"/>
                  </a:lnTo>
                  <a:cubicBezTo>
                    <a:pt x="0" y="44919"/>
                    <a:pt x="-400" y="32628"/>
                    <a:pt x="15964" y="32628"/>
                  </a:cubicBezTo>
                  <a:lnTo>
                    <a:pt x="61302" y="31977"/>
                  </a:lnTo>
                  <a:cubicBezTo>
                    <a:pt x="61302" y="31977"/>
                    <a:pt x="75555" y="30350"/>
                    <a:pt x="84397" y="18122"/>
                  </a:cubicBezTo>
                  <a:cubicBezTo>
                    <a:pt x="84397" y="18122"/>
                    <a:pt x="91237" y="8756"/>
                    <a:pt x="93085" y="4984"/>
                  </a:cubicBezTo>
                  <a:cubicBezTo>
                    <a:pt x="93085" y="4984"/>
                    <a:pt x="95394" y="313"/>
                    <a:pt x="96390" y="0"/>
                  </a:cubicBezTo>
                  <a:close/>
                </a:path>
              </a:pathLst>
            </a:custGeom>
            <a:gradFill>
              <a:gsLst>
                <a:gs pos="0">
                  <a:srgbClr val="F5BB62"/>
                </a:gs>
                <a:gs pos="100000">
                  <a:srgbClr val="C97C08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78" name="Freeform 977"/>
            <p:cNvSpPr/>
            <p:nvPr/>
          </p:nvSpPr>
          <p:spPr>
            <a:xfrm>
              <a:off x="1492544" y="4115814"/>
              <a:ext cx="172355" cy="129287"/>
            </a:xfrm>
            <a:custGeom>
              <a:avLst/>
              <a:gdLst/>
              <a:ahLst/>
              <a:cxnLst/>
              <a:rect l="0" t="0" r="0" b="0"/>
              <a:pathLst>
                <a:path w="172355" h="129287">
                  <a:moveTo>
                    <a:pt x="0" y="56138"/>
                  </a:moveTo>
                  <a:lnTo>
                    <a:pt x="0" y="115986"/>
                  </a:lnTo>
                  <a:cubicBezTo>
                    <a:pt x="0" y="115986"/>
                    <a:pt x="788" y="126133"/>
                    <a:pt x="11875" y="129260"/>
                  </a:cubicBezTo>
                  <a:lnTo>
                    <a:pt x="160962" y="129260"/>
                  </a:lnTo>
                  <a:cubicBezTo>
                    <a:pt x="160962" y="129260"/>
                    <a:pt x="170466" y="128479"/>
                    <a:pt x="172346" y="118069"/>
                  </a:cubicBezTo>
                  <a:lnTo>
                    <a:pt x="172346" y="11902"/>
                  </a:lnTo>
                  <a:cubicBezTo>
                    <a:pt x="172346" y="11902"/>
                    <a:pt x="173106" y="1748"/>
                    <a:pt x="160306" y="0"/>
                  </a:cubicBezTo>
                  <a:lnTo>
                    <a:pt x="119797" y="0"/>
                  </a:lnTo>
                  <a:cubicBezTo>
                    <a:pt x="119797" y="0"/>
                    <a:pt x="101590" y="-1368"/>
                    <a:pt x="92618" y="15285"/>
                  </a:cubicBezTo>
                  <a:cubicBezTo>
                    <a:pt x="83645" y="31938"/>
                    <a:pt x="76257" y="40005"/>
                    <a:pt x="61744" y="42607"/>
                  </a:cubicBezTo>
                  <a:lnTo>
                    <a:pt x="16884" y="42607"/>
                  </a:lnTo>
                  <a:cubicBezTo>
                    <a:pt x="16884" y="42607"/>
                    <a:pt x="1060" y="41046"/>
                    <a:pt x="0" y="56138"/>
                  </a:cubicBezTo>
                  <a:close/>
                </a:path>
              </a:pathLst>
            </a:custGeom>
            <a:gradFill>
              <a:gsLst>
                <a:gs pos="0">
                  <a:srgbClr val="FCD06A"/>
                </a:gs>
                <a:gs pos="100000">
                  <a:srgbClr val="C98E04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79" name="Freeform 978"/>
            <p:cNvSpPr/>
            <p:nvPr/>
          </p:nvSpPr>
          <p:spPr>
            <a:xfrm>
              <a:off x="1497355" y="4121561"/>
              <a:ext cx="162732" cy="120041"/>
            </a:xfrm>
            <a:custGeom>
              <a:avLst/>
              <a:gdLst/>
              <a:ahLst/>
              <a:cxnLst/>
              <a:rect l="0" t="0" r="0" b="0"/>
              <a:pathLst>
                <a:path w="162732" h="120041">
                  <a:moveTo>
                    <a:pt x="0" y="52989"/>
                  </a:moveTo>
                  <a:lnTo>
                    <a:pt x="0" y="107512"/>
                  </a:lnTo>
                  <a:cubicBezTo>
                    <a:pt x="0" y="107512"/>
                    <a:pt x="743" y="117087"/>
                    <a:pt x="11209" y="120041"/>
                  </a:cubicBezTo>
                  <a:lnTo>
                    <a:pt x="151938" y="120041"/>
                  </a:lnTo>
                  <a:cubicBezTo>
                    <a:pt x="151938" y="120041"/>
                    <a:pt x="160909" y="119301"/>
                    <a:pt x="162725" y="109478"/>
                  </a:cubicBezTo>
                  <a:lnTo>
                    <a:pt x="162725" y="11251"/>
                  </a:lnTo>
                  <a:cubicBezTo>
                    <a:pt x="162725" y="11251"/>
                    <a:pt x="163400" y="1670"/>
                    <a:pt x="151318" y="0"/>
                  </a:cubicBezTo>
                  <a:lnTo>
                    <a:pt x="113081" y="0"/>
                  </a:lnTo>
                  <a:cubicBezTo>
                    <a:pt x="113081" y="0"/>
                    <a:pt x="97528" y="-154"/>
                    <a:pt x="89059" y="15559"/>
                  </a:cubicBezTo>
                  <a:cubicBezTo>
                    <a:pt x="80590" y="31273"/>
                    <a:pt x="76522" y="37240"/>
                    <a:pt x="58926" y="41359"/>
                  </a:cubicBezTo>
                  <a:lnTo>
                    <a:pt x="16581" y="41359"/>
                  </a:lnTo>
                  <a:cubicBezTo>
                    <a:pt x="16581" y="41359"/>
                    <a:pt x="1000" y="38749"/>
                    <a:pt x="0" y="529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80" name="Freeform 979"/>
            <p:cNvSpPr/>
            <p:nvPr/>
          </p:nvSpPr>
          <p:spPr>
            <a:xfrm>
              <a:off x="1497343" y="4121561"/>
              <a:ext cx="162754" cy="64452"/>
            </a:xfrm>
            <a:custGeom>
              <a:avLst/>
              <a:gdLst/>
              <a:ahLst/>
              <a:cxnLst/>
              <a:rect l="0" t="0" r="0" b="0"/>
              <a:pathLst>
                <a:path w="162754" h="64452">
                  <a:moveTo>
                    <a:pt x="0" y="52990"/>
                  </a:moveTo>
                  <a:lnTo>
                    <a:pt x="0" y="63971"/>
                  </a:lnTo>
                  <a:lnTo>
                    <a:pt x="162747" y="64452"/>
                  </a:lnTo>
                  <a:lnTo>
                    <a:pt x="162747" y="11251"/>
                  </a:lnTo>
                  <a:cubicBezTo>
                    <a:pt x="162747" y="11251"/>
                    <a:pt x="163402" y="1670"/>
                    <a:pt x="151318" y="0"/>
                  </a:cubicBezTo>
                  <a:lnTo>
                    <a:pt x="113081" y="0"/>
                  </a:lnTo>
                  <a:cubicBezTo>
                    <a:pt x="113081" y="0"/>
                    <a:pt x="97528" y="-154"/>
                    <a:pt x="89059" y="15559"/>
                  </a:cubicBezTo>
                  <a:cubicBezTo>
                    <a:pt x="80590" y="31273"/>
                    <a:pt x="76522" y="37240"/>
                    <a:pt x="58926" y="41359"/>
                  </a:cubicBezTo>
                  <a:lnTo>
                    <a:pt x="16581" y="41359"/>
                  </a:lnTo>
                  <a:cubicBezTo>
                    <a:pt x="16581" y="41359"/>
                    <a:pt x="1000" y="38749"/>
                    <a:pt x="0" y="52990"/>
                  </a:cubicBezTo>
                  <a:close/>
                </a:path>
              </a:pathLst>
            </a:custGeom>
            <a:solidFill>
              <a:srgbClr val="FFFFFF">
                <a:alpha val="42000"/>
              </a:srgbClr>
            </a:solidFill>
            <a:ln w="7600" cap="flat">
              <a:noFill/>
              <a:bevel/>
            </a:ln>
          </p:spPr>
        </p:sp>
        <p:sp>
          <p:nvSpPr>
            <p:cNvPr id="981" name="Freeform 980"/>
            <p:cNvSpPr/>
            <p:nvPr/>
          </p:nvSpPr>
          <p:spPr>
            <a:xfrm>
              <a:off x="1497681" y="4130543"/>
              <a:ext cx="84049" cy="26098"/>
            </a:xfrm>
            <a:custGeom>
              <a:avLst/>
              <a:gdLst/>
              <a:ahLst/>
              <a:cxnLst/>
              <a:rect l="0" t="0" r="0" b="0"/>
              <a:pathLst>
                <a:path w="84049" h="26098">
                  <a:moveTo>
                    <a:pt x="84038" y="0"/>
                  </a:moveTo>
                  <a:lnTo>
                    <a:pt x="13360" y="0"/>
                  </a:lnTo>
                  <a:cubicBezTo>
                    <a:pt x="13360" y="0"/>
                    <a:pt x="247" y="463"/>
                    <a:pt x="247" y="13337"/>
                  </a:cubicBezTo>
                  <a:lnTo>
                    <a:pt x="0" y="26098"/>
                  </a:lnTo>
                  <a:cubicBezTo>
                    <a:pt x="0" y="26098"/>
                    <a:pt x="-912" y="24789"/>
                    <a:pt x="13807" y="24789"/>
                  </a:cubicBezTo>
                  <a:lnTo>
                    <a:pt x="53018" y="24789"/>
                  </a:lnTo>
                  <a:cubicBezTo>
                    <a:pt x="53018" y="24789"/>
                    <a:pt x="65335" y="24789"/>
                    <a:pt x="73640" y="15684"/>
                  </a:cubicBezTo>
                  <a:cubicBezTo>
                    <a:pt x="73640" y="15684"/>
                    <a:pt x="79575" y="7775"/>
                    <a:pt x="81237" y="4382"/>
                  </a:cubicBezTo>
                  <a:cubicBezTo>
                    <a:pt x="81237" y="4382"/>
                    <a:pt x="83139" y="282"/>
                    <a:pt x="8403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982" name="Freeform 981"/>
            <p:cNvSpPr/>
            <p:nvPr/>
          </p:nvSpPr>
          <p:spPr>
            <a:xfrm>
              <a:off x="1497899" y="4130542"/>
              <a:ext cx="83821" cy="13364"/>
            </a:xfrm>
            <a:custGeom>
              <a:avLst/>
              <a:gdLst/>
              <a:ahLst/>
              <a:cxnLst/>
              <a:rect l="0" t="0" r="0" b="0"/>
              <a:pathLst>
                <a:path w="83821" h="13364">
                  <a:moveTo>
                    <a:pt x="83821" y="0"/>
                  </a:moveTo>
                  <a:lnTo>
                    <a:pt x="13144" y="0"/>
                  </a:lnTo>
                  <a:cubicBezTo>
                    <a:pt x="13144" y="0"/>
                    <a:pt x="0" y="462"/>
                    <a:pt x="0" y="13343"/>
                  </a:cubicBezTo>
                  <a:cubicBezTo>
                    <a:pt x="0" y="13343"/>
                    <a:pt x="464" y="13364"/>
                    <a:pt x="15183" y="13364"/>
                  </a:cubicBezTo>
                  <a:lnTo>
                    <a:pt x="54394" y="13364"/>
                  </a:lnTo>
                  <a:cubicBezTo>
                    <a:pt x="54394" y="13364"/>
                    <a:pt x="74576" y="13082"/>
                    <a:pt x="78095" y="8529"/>
                  </a:cubicBezTo>
                  <a:cubicBezTo>
                    <a:pt x="78095" y="8529"/>
                    <a:pt x="82922" y="282"/>
                    <a:pt x="83821" y="0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 w="7600" cap="flat">
              <a:noFill/>
              <a:bevel/>
            </a:ln>
          </p:spPr>
        </p:sp>
      </p:grpSp>
      <p:sp>
        <p:nvSpPr>
          <p:cNvPr id="400" name="Text 400"/>
          <p:cNvSpPr txBox="1"/>
          <p:nvPr/>
        </p:nvSpPr>
        <p:spPr>
          <a:xfrm>
            <a:off x="1993895" y="2042346"/>
            <a:ext cx="1033600" cy="46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050" dirty="0" smtClean="0">
                <a:solidFill>
                  <a:srgbClr val="FFFFFF"/>
                </a:solidFill>
                <a:latin typeface="Arial"/>
              </a:rPr>
              <a:t>References</a:t>
            </a:r>
            <a:endParaRPr sz="105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 err="1">
                <a:solidFill>
                  <a:srgbClr val="FFFF31"/>
                </a:solidFill>
                <a:latin typeface="Arial"/>
              </a:rPr>
              <a:t>bibtex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984" name="Rectangle balloon"/>
          <p:cNvSpPr/>
          <p:nvPr/>
        </p:nvSpPr>
        <p:spPr>
          <a:xfrm>
            <a:off x="6379395" y="1537626"/>
            <a:ext cx="1216000" cy="608000"/>
          </a:xfrm>
          <a:custGeom>
            <a:avLst/>
            <a:gdLst/>
            <a:ahLst/>
            <a:cxnLst/>
            <a:rect l="0" t="0" r="0" b="0"/>
            <a:pathLst>
              <a:path w="1216000" h="608000">
                <a:moveTo>
                  <a:pt x="91200" y="0"/>
                </a:moveTo>
                <a:lnTo>
                  <a:pt x="1124800" y="0"/>
                </a:lnTo>
                <a:cubicBezTo>
                  <a:pt x="1175170" y="0"/>
                  <a:pt x="1216000" y="40830"/>
                  <a:pt x="1216000" y="91200"/>
                </a:cubicBezTo>
                <a:lnTo>
                  <a:pt x="1216000" y="516800"/>
                </a:lnTo>
                <a:cubicBezTo>
                  <a:pt x="1216000" y="567170"/>
                  <a:pt x="1175170" y="608000"/>
                  <a:pt x="1124800" y="608000"/>
                </a:cubicBezTo>
                <a:lnTo>
                  <a:pt x="91200" y="608000"/>
                </a:lnTo>
                <a:cubicBezTo>
                  <a:pt x="40830" y="608000"/>
                  <a:pt x="0" y="567170"/>
                  <a:pt x="0" y="5168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1" name="Text 401"/>
          <p:cNvSpPr txBox="1"/>
          <p:nvPr/>
        </p:nvSpPr>
        <p:spPr>
          <a:xfrm>
            <a:off x="6380935" y="1522426"/>
            <a:ext cx="1193200" cy="638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>
                <a:solidFill>
                  <a:srgbClr val="FFFFFF"/>
                </a:solidFill>
                <a:latin typeface="Arial"/>
              </a:rPr>
              <a:t>r</a:t>
            </a:r>
            <a:r>
              <a:rPr lang="de-AT" sz="1368" dirty="0" smtClean="0">
                <a:solidFill>
                  <a:srgbClr val="FFFFFF"/>
                </a:solidFill>
                <a:latin typeface="Arial"/>
              </a:rPr>
              <a:t>eports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sz="1050" dirty="0" err="1" smtClean="0">
                <a:solidFill>
                  <a:srgbClr val="FFFF31"/>
                </a:solidFill>
                <a:latin typeface="Arial"/>
              </a:rPr>
              <a:t>bookdown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987" name="Rectangle balloon"/>
          <p:cNvSpPr/>
          <p:nvPr/>
        </p:nvSpPr>
        <p:spPr>
          <a:xfrm>
            <a:off x="6379395" y="2905626"/>
            <a:ext cx="1216000" cy="608000"/>
          </a:xfrm>
          <a:custGeom>
            <a:avLst/>
            <a:gdLst/>
            <a:ahLst/>
            <a:cxnLst/>
            <a:rect l="0" t="0" r="0" b="0"/>
            <a:pathLst>
              <a:path w="1216000" h="608000">
                <a:moveTo>
                  <a:pt x="91200" y="0"/>
                </a:moveTo>
                <a:lnTo>
                  <a:pt x="1124800" y="0"/>
                </a:lnTo>
                <a:cubicBezTo>
                  <a:pt x="1175170" y="0"/>
                  <a:pt x="1216000" y="40830"/>
                  <a:pt x="1216000" y="91200"/>
                </a:cubicBezTo>
                <a:lnTo>
                  <a:pt x="1216000" y="516800"/>
                </a:lnTo>
                <a:cubicBezTo>
                  <a:pt x="1216000" y="567170"/>
                  <a:pt x="1175170" y="608000"/>
                  <a:pt x="1124800" y="608000"/>
                </a:cubicBezTo>
                <a:lnTo>
                  <a:pt x="91200" y="608000"/>
                </a:lnTo>
                <a:cubicBezTo>
                  <a:pt x="40830" y="608000"/>
                  <a:pt x="0" y="567170"/>
                  <a:pt x="0" y="5168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2" name="Text 402"/>
          <p:cNvSpPr txBox="1"/>
          <p:nvPr/>
        </p:nvSpPr>
        <p:spPr>
          <a:xfrm>
            <a:off x="6380935" y="2890426"/>
            <a:ext cx="1193200" cy="638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dessertations</a:t>
            </a:r>
          </a:p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books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sz="1050" dirty="0" err="1" smtClean="0">
                <a:solidFill>
                  <a:srgbClr val="FFFF31"/>
                </a:solidFill>
                <a:latin typeface="Arial"/>
              </a:rPr>
              <a:t>bookdown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990" name="Rectangle balloon"/>
          <p:cNvSpPr/>
          <p:nvPr/>
        </p:nvSpPr>
        <p:spPr>
          <a:xfrm>
            <a:off x="6379395" y="3589626"/>
            <a:ext cx="1206468" cy="440800"/>
          </a:xfrm>
          <a:custGeom>
            <a:avLst/>
            <a:gdLst/>
            <a:ahLst/>
            <a:cxnLst/>
            <a:rect l="0" t="0" r="0" b="0"/>
            <a:pathLst>
              <a:path w="942400" h="440800">
                <a:moveTo>
                  <a:pt x="79344" y="0"/>
                </a:moveTo>
                <a:lnTo>
                  <a:pt x="863056" y="0"/>
                </a:lnTo>
                <a:cubicBezTo>
                  <a:pt x="906878" y="0"/>
                  <a:pt x="942400" y="35522"/>
                  <a:pt x="942400" y="79344"/>
                </a:cubicBezTo>
                <a:lnTo>
                  <a:pt x="942400" y="361456"/>
                </a:lnTo>
                <a:cubicBezTo>
                  <a:pt x="942400" y="405278"/>
                  <a:pt x="906878" y="440800"/>
                  <a:pt x="863056" y="440800"/>
                </a:cubicBezTo>
                <a:lnTo>
                  <a:pt x="79344" y="440800"/>
                </a:lnTo>
                <a:cubicBezTo>
                  <a:pt x="35522" y="440800"/>
                  <a:pt x="0" y="405278"/>
                  <a:pt x="0" y="361456"/>
                </a:cubicBezTo>
                <a:lnTo>
                  <a:pt x="0" y="79344"/>
                </a:lnTo>
                <a:cubicBezTo>
                  <a:pt x="0" y="35522"/>
                  <a:pt x="35522" y="0"/>
                  <a:pt x="79344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3" name="Text 403"/>
          <p:cNvSpPr txBox="1"/>
          <p:nvPr/>
        </p:nvSpPr>
        <p:spPr>
          <a:xfrm>
            <a:off x="6577988" y="3578226"/>
            <a:ext cx="799094" cy="46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slides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 smtClean="0">
                <a:solidFill>
                  <a:srgbClr val="FFFF31"/>
                </a:solidFill>
                <a:latin typeface="Arial"/>
              </a:rPr>
              <a:t>R</a:t>
            </a:r>
            <a:r>
              <a:rPr lang="de-AT" sz="1050" dirty="0" smtClean="0">
                <a:solidFill>
                  <a:srgbClr val="FFFF31"/>
                </a:solidFill>
                <a:latin typeface="Arial"/>
              </a:rPr>
              <a:t> xaringan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1141" name="Rectangle balloon"/>
          <p:cNvSpPr/>
          <p:nvPr/>
        </p:nvSpPr>
        <p:spPr>
          <a:xfrm>
            <a:off x="6379395" y="4623226"/>
            <a:ext cx="1245712" cy="440800"/>
          </a:xfrm>
          <a:custGeom>
            <a:avLst/>
            <a:gdLst/>
            <a:ahLst/>
            <a:cxnLst/>
            <a:rect l="0" t="0" r="0" b="0"/>
            <a:pathLst>
              <a:path w="912000" h="440800">
                <a:moveTo>
                  <a:pt x="79344" y="0"/>
                </a:moveTo>
                <a:lnTo>
                  <a:pt x="832656" y="0"/>
                </a:lnTo>
                <a:cubicBezTo>
                  <a:pt x="876478" y="0"/>
                  <a:pt x="912000" y="35522"/>
                  <a:pt x="912000" y="79344"/>
                </a:cubicBezTo>
                <a:lnTo>
                  <a:pt x="912000" y="361456"/>
                </a:lnTo>
                <a:cubicBezTo>
                  <a:pt x="912000" y="405278"/>
                  <a:pt x="876478" y="440800"/>
                  <a:pt x="832656" y="440800"/>
                </a:cubicBezTo>
                <a:lnTo>
                  <a:pt x="79344" y="440800"/>
                </a:lnTo>
                <a:cubicBezTo>
                  <a:pt x="35522" y="440800"/>
                  <a:pt x="0" y="405278"/>
                  <a:pt x="0" y="361456"/>
                </a:cubicBezTo>
                <a:lnTo>
                  <a:pt x="0" y="79344"/>
                </a:lnTo>
                <a:cubicBezTo>
                  <a:pt x="0" y="35522"/>
                  <a:pt x="35522" y="0"/>
                  <a:pt x="79344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4" name="Text 404"/>
          <p:cNvSpPr txBox="1"/>
          <p:nvPr/>
        </p:nvSpPr>
        <p:spPr>
          <a:xfrm>
            <a:off x="6577988" y="4611826"/>
            <a:ext cx="799094" cy="46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websites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sz="1050" dirty="0" err="1">
                <a:solidFill>
                  <a:srgbClr val="FFFF31"/>
                </a:solidFill>
                <a:latin typeface="Arial"/>
              </a:rPr>
              <a:t>blogdown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1168" name="Rectangle balloon"/>
          <p:cNvSpPr/>
          <p:nvPr/>
        </p:nvSpPr>
        <p:spPr>
          <a:xfrm>
            <a:off x="6379395" y="2221626"/>
            <a:ext cx="1216000" cy="608000"/>
          </a:xfrm>
          <a:custGeom>
            <a:avLst/>
            <a:gdLst/>
            <a:ahLst/>
            <a:cxnLst/>
            <a:rect l="0" t="0" r="0" b="0"/>
            <a:pathLst>
              <a:path w="1216000" h="608000">
                <a:moveTo>
                  <a:pt x="91200" y="0"/>
                </a:moveTo>
                <a:lnTo>
                  <a:pt x="1124800" y="0"/>
                </a:lnTo>
                <a:cubicBezTo>
                  <a:pt x="1175170" y="0"/>
                  <a:pt x="1216000" y="40830"/>
                  <a:pt x="1216000" y="91200"/>
                </a:cubicBezTo>
                <a:lnTo>
                  <a:pt x="1216000" y="516800"/>
                </a:lnTo>
                <a:cubicBezTo>
                  <a:pt x="1216000" y="567170"/>
                  <a:pt x="1175170" y="608000"/>
                  <a:pt x="1124800" y="608000"/>
                </a:cubicBezTo>
                <a:lnTo>
                  <a:pt x="91200" y="608000"/>
                </a:lnTo>
                <a:cubicBezTo>
                  <a:pt x="40830" y="608000"/>
                  <a:pt x="0" y="567170"/>
                  <a:pt x="0" y="5168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5" name="Text 405"/>
          <p:cNvSpPr txBox="1"/>
          <p:nvPr/>
        </p:nvSpPr>
        <p:spPr>
          <a:xfrm>
            <a:off x="6380935" y="2206426"/>
            <a:ext cx="1193200" cy="638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papers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lang="de-AT" sz="1050" dirty="0" smtClean="0">
                <a:solidFill>
                  <a:srgbClr val="FFFF31"/>
                </a:solidFill>
                <a:latin typeface="Arial"/>
              </a:rPr>
              <a:t>rticle/</a:t>
            </a:r>
            <a:r>
              <a:rPr sz="1050" dirty="0" smtClean="0">
                <a:solidFill>
                  <a:srgbClr val="FFFF31"/>
                </a:solidFill>
                <a:latin typeface="Arial"/>
              </a:rPr>
              <a:t> </a:t>
            </a:r>
            <a:r>
              <a:rPr sz="1050" dirty="0" err="1" smtClean="0">
                <a:solidFill>
                  <a:srgbClr val="FFFF31"/>
                </a:solidFill>
                <a:latin typeface="Arial"/>
              </a:rPr>
              <a:t>bookdown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sp>
        <p:nvSpPr>
          <p:cNvPr id="1172" name="Freeform 1171"/>
          <p:cNvSpPr/>
          <p:nvPr/>
        </p:nvSpPr>
        <p:spPr>
          <a:xfrm>
            <a:off x="7571487" y="1908308"/>
            <a:ext cx="68243" cy="66696"/>
          </a:xfrm>
          <a:custGeom>
            <a:avLst/>
            <a:gdLst/>
            <a:ahLst/>
            <a:cxnLst/>
            <a:rect l="0" t="0" r="0" b="0"/>
            <a:pathLst>
              <a:path w="68243" h="66696">
                <a:moveTo>
                  <a:pt x="1002" y="8080"/>
                </a:moveTo>
                <a:cubicBezTo>
                  <a:pt x="1002" y="8080"/>
                  <a:pt x="-4488" y="-7002"/>
                  <a:pt x="9671" y="4020"/>
                </a:cubicBezTo>
                <a:cubicBezTo>
                  <a:pt x="23829" y="15041"/>
                  <a:pt x="35387" y="28673"/>
                  <a:pt x="40300" y="32154"/>
                </a:cubicBezTo>
                <a:cubicBezTo>
                  <a:pt x="45212" y="35635"/>
                  <a:pt x="66016" y="51587"/>
                  <a:pt x="68039" y="59128"/>
                </a:cubicBezTo>
                <a:cubicBezTo>
                  <a:pt x="70061" y="66687"/>
                  <a:pt x="52147" y="67249"/>
                  <a:pt x="51280" y="66379"/>
                </a:cubicBezTo>
                <a:cubicBezTo>
                  <a:pt x="50413" y="65509"/>
                  <a:pt x="1002" y="8080"/>
                  <a:pt x="1002" y="8080"/>
                </a:cubicBezTo>
                <a:close/>
              </a:path>
            </a:pathLst>
          </a:custGeom>
          <a:gradFill>
            <a:gsLst>
              <a:gs pos="0">
                <a:srgbClr val="EEDBC3"/>
              </a:gs>
              <a:gs pos="37000">
                <a:srgbClr val="E8CFAF"/>
              </a:gs>
              <a:gs pos="100000">
                <a:srgbClr val="E2C095"/>
              </a:gs>
            </a:gsLst>
            <a:lin ang="2400000" scaled="0"/>
          </a:gradFill>
          <a:ln w="7600" cap="flat">
            <a:noFill/>
            <a:bevel/>
          </a:ln>
        </p:spPr>
      </p:sp>
      <p:sp>
        <p:nvSpPr>
          <p:cNvPr id="1173" name="Freeform 1172"/>
          <p:cNvSpPr/>
          <p:nvPr/>
        </p:nvSpPr>
        <p:spPr>
          <a:xfrm>
            <a:off x="7549425" y="1902053"/>
            <a:ext cx="78030" cy="68970"/>
          </a:xfrm>
          <a:custGeom>
            <a:avLst/>
            <a:gdLst/>
            <a:ahLst/>
            <a:cxnLst/>
            <a:rect l="0" t="0" r="0" b="0"/>
            <a:pathLst>
              <a:path w="78030" h="68970">
                <a:moveTo>
                  <a:pt x="253" y="3603"/>
                </a:moveTo>
                <a:cubicBezTo>
                  <a:pt x="253" y="3603"/>
                  <a:pt x="6610" y="-7419"/>
                  <a:pt x="21346" y="8534"/>
                </a:cubicBezTo>
                <a:cubicBezTo>
                  <a:pt x="36083" y="24486"/>
                  <a:pt x="78017" y="61902"/>
                  <a:pt x="78017" y="61902"/>
                </a:cubicBezTo>
                <a:lnTo>
                  <a:pt x="67867" y="68863"/>
                </a:lnTo>
                <a:cubicBezTo>
                  <a:pt x="67867" y="68863"/>
                  <a:pt x="-4948" y="14625"/>
                  <a:pt x="253" y="3603"/>
                </a:cubicBezTo>
                <a:close/>
              </a:path>
            </a:pathLst>
          </a:custGeom>
          <a:gradFill>
            <a:gsLst>
              <a:gs pos="0">
                <a:srgbClr val="EAD3B5"/>
              </a:gs>
              <a:gs pos="24000">
                <a:srgbClr val="E5C9A4"/>
              </a:gs>
              <a:gs pos="50000">
                <a:srgbClr val="ECD8BD"/>
              </a:gs>
              <a:gs pos="100000">
                <a:srgbClr val="E2C095"/>
              </a:gs>
            </a:gsLst>
            <a:lin ang="7800000" scaled="0"/>
          </a:gradFill>
          <a:ln w="7600" cap="flat">
            <a:noFill/>
            <a:bevel/>
          </a:ln>
        </p:spPr>
      </p:sp>
      <p:sp>
        <p:nvSpPr>
          <p:cNvPr id="1174" name="Freeform 1173"/>
          <p:cNvSpPr/>
          <p:nvPr/>
        </p:nvSpPr>
        <p:spPr>
          <a:xfrm>
            <a:off x="7523221" y="1900759"/>
            <a:ext cx="91350" cy="77440"/>
          </a:xfrm>
          <a:custGeom>
            <a:avLst/>
            <a:gdLst/>
            <a:ahLst/>
            <a:cxnLst/>
            <a:rect l="0" t="0" r="0" b="0"/>
            <a:pathLst>
              <a:path w="91350" h="77440">
                <a:moveTo>
                  <a:pt x="2479" y="15046"/>
                </a:moveTo>
                <a:cubicBezTo>
                  <a:pt x="2479" y="15046"/>
                  <a:pt x="-5901" y="-2357"/>
                  <a:pt x="7391" y="254"/>
                </a:cubicBezTo>
                <a:cubicBezTo>
                  <a:pt x="20682" y="2864"/>
                  <a:pt x="21260" y="3734"/>
                  <a:pt x="44376" y="23167"/>
                </a:cubicBezTo>
                <a:cubicBezTo>
                  <a:pt x="67492" y="42600"/>
                  <a:pt x="91222" y="66093"/>
                  <a:pt x="91222" y="66093"/>
                </a:cubicBezTo>
                <a:lnTo>
                  <a:pt x="81651" y="77427"/>
                </a:lnTo>
                <a:cubicBezTo>
                  <a:pt x="81651" y="77427"/>
                  <a:pt x="3634" y="25777"/>
                  <a:pt x="2479" y="15046"/>
                </a:cubicBezTo>
                <a:close/>
              </a:path>
            </a:pathLst>
          </a:custGeom>
          <a:gradFill>
            <a:gsLst>
              <a:gs pos="0">
                <a:srgbClr val="F0E0CD"/>
              </a:gs>
              <a:gs pos="33000">
                <a:srgbClr val="EAD4B9"/>
              </a:gs>
              <a:gs pos="71000">
                <a:srgbClr val="E4C8A8"/>
              </a:gs>
              <a:gs pos="100000">
                <a:srgbClr val="F0DFC8"/>
              </a:gs>
            </a:gsLst>
            <a:lin ang="2400000" scaled="0"/>
          </a:gradFill>
          <a:ln w="7600" cap="flat">
            <a:noFill/>
            <a:bevel/>
          </a:ln>
        </p:spPr>
      </p:sp>
      <p:sp>
        <p:nvSpPr>
          <p:cNvPr id="1175" name="Freeform 1174"/>
          <p:cNvSpPr/>
          <p:nvPr/>
        </p:nvSpPr>
        <p:spPr>
          <a:xfrm>
            <a:off x="7537820" y="1586349"/>
            <a:ext cx="329866" cy="362588"/>
          </a:xfrm>
          <a:custGeom>
            <a:avLst/>
            <a:gdLst/>
            <a:ahLst/>
            <a:cxnLst/>
            <a:rect l="0" t="0" r="0" b="0"/>
            <a:pathLst>
              <a:path w="329866" h="362588">
                <a:moveTo>
                  <a:pt x="13008" y="17827"/>
                </a:moveTo>
                <a:lnTo>
                  <a:pt x="316694" y="0"/>
                </a:lnTo>
                <a:cubicBezTo>
                  <a:pt x="323923" y="0"/>
                  <a:pt x="329866" y="4944"/>
                  <a:pt x="329866" y="11085"/>
                </a:cubicBezTo>
                <a:lnTo>
                  <a:pt x="329866" y="351398"/>
                </a:lnTo>
                <a:cubicBezTo>
                  <a:pt x="329866" y="357540"/>
                  <a:pt x="323924" y="362588"/>
                  <a:pt x="316695" y="362588"/>
                </a:cubicBezTo>
                <a:lnTo>
                  <a:pt x="13008" y="335830"/>
                </a:lnTo>
                <a:cubicBezTo>
                  <a:pt x="5778" y="335830"/>
                  <a:pt x="0" y="330782"/>
                  <a:pt x="0" y="324641"/>
                </a:cubicBezTo>
                <a:lnTo>
                  <a:pt x="0" y="28912"/>
                </a:lnTo>
                <a:cubicBezTo>
                  <a:pt x="0" y="22771"/>
                  <a:pt x="5778" y="17827"/>
                  <a:pt x="13008" y="17827"/>
                </a:cubicBezTo>
                <a:close/>
              </a:path>
            </a:pathLst>
          </a:custGeom>
          <a:gradFill>
            <a:gsLst>
              <a:gs pos="24000">
                <a:srgbClr val="7494C1"/>
              </a:gs>
              <a:gs pos="100000">
                <a:srgbClr val="3C6091"/>
              </a:gs>
            </a:gsLst>
            <a:lin ang="5400000" scaled="0"/>
          </a:gradFill>
          <a:ln w="7600" cap="flat">
            <a:solidFill>
              <a:srgbClr val="7191BE"/>
            </a:solidFill>
            <a:bevel/>
          </a:ln>
        </p:spPr>
      </p:sp>
      <p:sp>
        <p:nvSpPr>
          <p:cNvPr id="1176" name="Freeform 1175"/>
          <p:cNvSpPr/>
          <p:nvPr/>
        </p:nvSpPr>
        <p:spPr>
          <a:xfrm>
            <a:off x="7521568" y="1579717"/>
            <a:ext cx="329866" cy="378181"/>
          </a:xfrm>
          <a:custGeom>
            <a:avLst/>
            <a:gdLst/>
            <a:ahLst/>
            <a:cxnLst/>
            <a:rect l="0" t="0" r="0" b="0"/>
            <a:pathLst>
              <a:path w="329866" h="378181">
                <a:moveTo>
                  <a:pt x="13008" y="18594"/>
                </a:moveTo>
                <a:lnTo>
                  <a:pt x="316694" y="0"/>
                </a:lnTo>
                <a:cubicBezTo>
                  <a:pt x="323923" y="0"/>
                  <a:pt x="329866" y="5157"/>
                  <a:pt x="329866" y="11562"/>
                </a:cubicBezTo>
                <a:lnTo>
                  <a:pt x="329866" y="366510"/>
                </a:lnTo>
                <a:cubicBezTo>
                  <a:pt x="329866" y="372915"/>
                  <a:pt x="323924" y="378181"/>
                  <a:pt x="316695" y="378181"/>
                </a:cubicBezTo>
                <a:lnTo>
                  <a:pt x="13008" y="350272"/>
                </a:lnTo>
                <a:cubicBezTo>
                  <a:pt x="5778" y="350272"/>
                  <a:pt x="0" y="345007"/>
                  <a:pt x="0" y="338601"/>
                </a:cubicBezTo>
                <a:lnTo>
                  <a:pt x="0" y="30156"/>
                </a:lnTo>
                <a:cubicBezTo>
                  <a:pt x="0" y="23750"/>
                  <a:pt x="5778" y="18594"/>
                  <a:pt x="13008" y="18594"/>
                </a:cubicBezTo>
                <a:close/>
              </a:path>
            </a:pathLst>
          </a:custGeom>
          <a:gradFill>
            <a:gsLst>
              <a:gs pos="37000">
                <a:srgbClr val="F3F7FB"/>
              </a:gs>
              <a:gs pos="100000">
                <a:srgbClr val="EAF1F8"/>
              </a:gs>
            </a:gsLst>
            <a:lin ang="5400000" scaled="0"/>
          </a:gradFill>
          <a:ln w="7600" cap="flat">
            <a:solidFill>
              <a:srgbClr val="F3F7FB"/>
            </a:solidFill>
            <a:bevel/>
          </a:ln>
        </p:spPr>
      </p:sp>
      <p:sp>
        <p:nvSpPr>
          <p:cNvPr id="1177" name="Freeform 1176"/>
          <p:cNvSpPr/>
          <p:nvPr/>
        </p:nvSpPr>
        <p:spPr>
          <a:xfrm>
            <a:off x="7518812" y="1914832"/>
            <a:ext cx="367634" cy="158203"/>
          </a:xfrm>
          <a:custGeom>
            <a:avLst/>
            <a:gdLst/>
            <a:ahLst/>
            <a:cxnLst/>
            <a:rect l="0" t="0" r="0" b="0"/>
            <a:pathLst>
              <a:path w="367634" h="158203">
                <a:moveTo>
                  <a:pt x="2835" y="3875"/>
                </a:moveTo>
                <a:cubicBezTo>
                  <a:pt x="2835" y="3875"/>
                  <a:pt x="14971" y="-8887"/>
                  <a:pt x="37220" y="11126"/>
                </a:cubicBezTo>
                <a:cubicBezTo>
                  <a:pt x="59469" y="31139"/>
                  <a:pt x="88075" y="58693"/>
                  <a:pt x="89809" y="58693"/>
                </a:cubicBezTo>
                <a:cubicBezTo>
                  <a:pt x="91543" y="58693"/>
                  <a:pt x="167536" y="86537"/>
                  <a:pt x="204233" y="85087"/>
                </a:cubicBezTo>
                <a:cubicBezTo>
                  <a:pt x="240929" y="83636"/>
                  <a:pt x="270113" y="58983"/>
                  <a:pt x="302475" y="62173"/>
                </a:cubicBezTo>
                <a:cubicBezTo>
                  <a:pt x="334838" y="65364"/>
                  <a:pt x="367530" y="87117"/>
                  <a:pt x="367530" y="87117"/>
                </a:cubicBezTo>
                <a:cubicBezTo>
                  <a:pt x="367530" y="87117"/>
                  <a:pt x="365755" y="94658"/>
                  <a:pt x="348996" y="116121"/>
                </a:cubicBezTo>
                <a:cubicBezTo>
                  <a:pt x="332237" y="137584"/>
                  <a:pt x="332237" y="137584"/>
                  <a:pt x="332237" y="137584"/>
                </a:cubicBezTo>
                <a:cubicBezTo>
                  <a:pt x="332237" y="137584"/>
                  <a:pt x="305943" y="123082"/>
                  <a:pt x="269246" y="132073"/>
                </a:cubicBezTo>
                <a:cubicBezTo>
                  <a:pt x="232550" y="141065"/>
                  <a:pt x="188341" y="154987"/>
                  <a:pt x="188052" y="155567"/>
                </a:cubicBezTo>
                <a:cubicBezTo>
                  <a:pt x="187763" y="156147"/>
                  <a:pt x="165514" y="164267"/>
                  <a:pt x="144132" y="147735"/>
                </a:cubicBezTo>
                <a:cubicBezTo>
                  <a:pt x="122749" y="131203"/>
                  <a:pt x="81863" y="104084"/>
                  <a:pt x="78251" y="100459"/>
                </a:cubicBezTo>
                <a:cubicBezTo>
                  <a:pt x="74639" y="96833"/>
                  <a:pt x="32597" y="56952"/>
                  <a:pt x="16705" y="34329"/>
                </a:cubicBezTo>
                <a:cubicBezTo>
                  <a:pt x="813" y="11706"/>
                  <a:pt x="-3811" y="9676"/>
                  <a:pt x="2835" y="3875"/>
                </a:cubicBezTo>
                <a:close/>
              </a:path>
            </a:pathLst>
          </a:custGeom>
          <a:gradFill>
            <a:gsLst>
              <a:gs pos="0">
                <a:srgbClr val="F0DEC8"/>
              </a:gs>
              <a:gs pos="67000">
                <a:srgbClr val="E9CFAE"/>
              </a:gs>
              <a:gs pos="100000">
                <a:srgbClr val="E4C59F"/>
              </a:gs>
            </a:gsLst>
            <a:lin ang="5400000" scaled="0"/>
          </a:gradFill>
          <a:ln w="7600" cap="flat">
            <a:noFill/>
            <a:bevel/>
          </a:ln>
        </p:spPr>
      </p:sp>
      <p:sp>
        <p:nvSpPr>
          <p:cNvPr id="1178" name="Freeform 1177"/>
          <p:cNvSpPr/>
          <p:nvPr/>
        </p:nvSpPr>
        <p:spPr>
          <a:xfrm>
            <a:off x="7518262" y="1917572"/>
            <a:ext cx="365785" cy="155410"/>
          </a:xfrm>
          <a:custGeom>
            <a:avLst/>
            <a:gdLst/>
            <a:ahLst/>
            <a:cxnLst/>
            <a:rect l="0" t="0" r="0" b="0"/>
            <a:pathLst>
              <a:path w="365785" h="155410">
                <a:moveTo>
                  <a:pt x="0" y="5447"/>
                </a:moveTo>
                <a:cubicBezTo>
                  <a:pt x="0" y="5447"/>
                  <a:pt x="7203" y="-7037"/>
                  <a:pt x="19639" y="5447"/>
                </a:cubicBezTo>
                <a:cubicBezTo>
                  <a:pt x="32076" y="17930"/>
                  <a:pt x="106324" y="99154"/>
                  <a:pt x="139264" y="104810"/>
                </a:cubicBezTo>
                <a:cubicBezTo>
                  <a:pt x="172205" y="110466"/>
                  <a:pt x="216847" y="77401"/>
                  <a:pt x="245020" y="80011"/>
                </a:cubicBezTo>
                <a:cubicBezTo>
                  <a:pt x="273192" y="82622"/>
                  <a:pt x="327370" y="55212"/>
                  <a:pt x="342106" y="66959"/>
                </a:cubicBezTo>
                <a:cubicBezTo>
                  <a:pt x="356843" y="78706"/>
                  <a:pt x="366813" y="71745"/>
                  <a:pt x="365701" y="86102"/>
                </a:cubicBezTo>
                <a:cubicBezTo>
                  <a:pt x="364211" y="100459"/>
                  <a:pt x="325636" y="131349"/>
                  <a:pt x="326503" y="131784"/>
                </a:cubicBezTo>
                <a:cubicBezTo>
                  <a:pt x="327370" y="132219"/>
                  <a:pt x="302665" y="124388"/>
                  <a:pt x="287062" y="126998"/>
                </a:cubicBezTo>
                <a:cubicBezTo>
                  <a:pt x="271458" y="129608"/>
                  <a:pt x="221181" y="141790"/>
                  <a:pt x="210346" y="145706"/>
                </a:cubicBezTo>
                <a:cubicBezTo>
                  <a:pt x="199510" y="149621"/>
                  <a:pt x="188605" y="152825"/>
                  <a:pt x="188605" y="152825"/>
                </a:cubicBezTo>
                <a:cubicBezTo>
                  <a:pt x="188605" y="152825"/>
                  <a:pt x="169591" y="160920"/>
                  <a:pt x="149233" y="147881"/>
                </a:cubicBezTo>
                <a:cubicBezTo>
                  <a:pt x="128876" y="134843"/>
                  <a:pt x="75551" y="95238"/>
                  <a:pt x="75551" y="95238"/>
                </a:cubicBezTo>
                <a:cubicBezTo>
                  <a:pt x="75551" y="95238"/>
                  <a:pt x="0" y="21375"/>
                  <a:pt x="0" y="5447"/>
                </a:cubicBezTo>
                <a:close/>
              </a:path>
            </a:pathLst>
          </a:custGeom>
          <a:gradFill>
            <a:gsLst>
              <a:gs pos="0">
                <a:srgbClr val="E6C8A4"/>
              </a:gs>
              <a:gs pos="57000">
                <a:srgbClr val="EED9BF"/>
              </a:gs>
              <a:gs pos="67000">
                <a:srgbClr val="E3C299">
                  <a:alpha val="26000"/>
                </a:srgbClr>
              </a:gs>
            </a:gsLst>
            <a:lin ang="6000000" scaled="0"/>
          </a:gradFill>
          <a:ln w="7600" cap="flat">
            <a:noFill/>
            <a:bevel/>
          </a:ln>
        </p:spPr>
      </p:sp>
      <p:sp>
        <p:nvSpPr>
          <p:cNvPr id="1179" name="Freeform 1178"/>
          <p:cNvSpPr/>
          <p:nvPr/>
        </p:nvSpPr>
        <p:spPr>
          <a:xfrm>
            <a:off x="7854083" y="1977076"/>
            <a:ext cx="110748" cy="165028"/>
          </a:xfrm>
          <a:custGeom>
            <a:avLst/>
            <a:gdLst/>
            <a:ahLst/>
            <a:cxnLst/>
            <a:rect l="0" t="0" r="0" b="0"/>
            <a:pathLst>
              <a:path w="110748" h="165028">
                <a:moveTo>
                  <a:pt x="0" y="113478"/>
                </a:moveTo>
                <a:lnTo>
                  <a:pt x="68626" y="0"/>
                </a:lnTo>
                <a:cubicBezTo>
                  <a:pt x="68626" y="0"/>
                  <a:pt x="79100" y="22115"/>
                  <a:pt x="105467" y="48944"/>
                </a:cubicBezTo>
                <a:cubicBezTo>
                  <a:pt x="131834" y="75773"/>
                  <a:pt x="51650" y="171848"/>
                  <a:pt x="36841" y="164643"/>
                </a:cubicBezTo>
                <a:cubicBezTo>
                  <a:pt x="22033" y="157347"/>
                  <a:pt x="0" y="113478"/>
                  <a:pt x="0" y="113478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5400000" scaled="0"/>
          </a:gradFill>
          <a:ln w="7600" cap="flat">
            <a:noFill/>
            <a:bevel/>
          </a:ln>
        </p:spPr>
      </p:sp>
      <p:sp>
        <p:nvSpPr>
          <p:cNvPr id="1180" name="Freeform 1179"/>
          <p:cNvSpPr/>
          <p:nvPr/>
        </p:nvSpPr>
        <p:spPr>
          <a:xfrm>
            <a:off x="7583749" y="1930128"/>
            <a:ext cx="325557" cy="87930"/>
          </a:xfrm>
          <a:custGeom>
            <a:avLst/>
            <a:gdLst/>
            <a:ahLst/>
            <a:cxnLst/>
            <a:rect l="0" t="0" r="0" b="0"/>
            <a:pathLst>
              <a:path w="325557" h="87930">
                <a:moveTo>
                  <a:pt x="50580" y="30636"/>
                </a:moveTo>
                <a:cubicBezTo>
                  <a:pt x="50580" y="30636"/>
                  <a:pt x="6081" y="30636"/>
                  <a:pt x="1747" y="43687"/>
                </a:cubicBezTo>
                <a:cubicBezTo>
                  <a:pt x="-2587" y="56739"/>
                  <a:pt x="-1720" y="73852"/>
                  <a:pt x="39022" y="75882"/>
                </a:cubicBezTo>
                <a:cubicBezTo>
                  <a:pt x="79764" y="77912"/>
                  <a:pt x="141021" y="78782"/>
                  <a:pt x="141021" y="78782"/>
                </a:cubicBezTo>
                <a:cubicBezTo>
                  <a:pt x="141021" y="78782"/>
                  <a:pt x="204301" y="98215"/>
                  <a:pt x="256024" y="80233"/>
                </a:cubicBezTo>
                <a:cubicBezTo>
                  <a:pt x="307746" y="62250"/>
                  <a:pt x="301967" y="74142"/>
                  <a:pt x="301967" y="74142"/>
                </a:cubicBezTo>
                <a:cubicBezTo>
                  <a:pt x="301967" y="74142"/>
                  <a:pt x="319552" y="43687"/>
                  <a:pt x="325083" y="43687"/>
                </a:cubicBezTo>
                <a:cubicBezTo>
                  <a:pt x="330612" y="43687"/>
                  <a:pt x="287519" y="-3879"/>
                  <a:pt x="226551" y="181"/>
                </a:cubicBezTo>
                <a:cubicBezTo>
                  <a:pt x="165582" y="4242"/>
                  <a:pt x="139865" y="33826"/>
                  <a:pt x="109237" y="33826"/>
                </a:cubicBezTo>
                <a:cubicBezTo>
                  <a:pt x="78608" y="33826"/>
                  <a:pt x="61271" y="32086"/>
                  <a:pt x="50580" y="30636"/>
                </a:cubicBezTo>
                <a:close/>
              </a:path>
            </a:pathLst>
          </a:custGeom>
          <a:gradFill>
            <a:gsLst>
              <a:gs pos="47000">
                <a:srgbClr val="F1DFC8"/>
              </a:gs>
              <a:gs pos="100000">
                <a:srgbClr val="E5C69F"/>
              </a:gs>
            </a:gsLst>
            <a:lin ang="5400000" scaled="0"/>
          </a:gradFill>
          <a:ln w="7600" cap="flat">
            <a:noFill/>
            <a:bevel/>
          </a:ln>
        </p:spPr>
      </p:sp>
      <p:sp>
        <p:nvSpPr>
          <p:cNvPr id="1181" name="Freeform 1180"/>
          <p:cNvSpPr/>
          <p:nvPr/>
        </p:nvSpPr>
        <p:spPr>
          <a:xfrm>
            <a:off x="7832776" y="1970677"/>
            <a:ext cx="89936" cy="120791"/>
          </a:xfrm>
          <a:custGeom>
            <a:avLst/>
            <a:gdLst/>
            <a:ahLst/>
            <a:cxnLst/>
            <a:rect l="0" t="0" r="0" b="0"/>
            <a:pathLst>
              <a:path w="89936" h="120791">
                <a:moveTo>
                  <a:pt x="0" y="90530"/>
                </a:moveTo>
                <a:lnTo>
                  <a:pt x="21310" y="120661"/>
                </a:lnTo>
                <a:cubicBezTo>
                  <a:pt x="21310" y="120661"/>
                  <a:pt x="55623" y="77108"/>
                  <a:pt x="68987" y="51353"/>
                </a:cubicBezTo>
                <a:cubicBezTo>
                  <a:pt x="82351" y="25597"/>
                  <a:pt x="89936" y="6371"/>
                  <a:pt x="89936" y="6371"/>
                </a:cubicBezTo>
                <a:cubicBezTo>
                  <a:pt x="89936" y="6371"/>
                  <a:pt x="81267" y="-3786"/>
                  <a:pt x="70793" y="1292"/>
                </a:cubicBezTo>
                <a:cubicBezTo>
                  <a:pt x="60318" y="6371"/>
                  <a:pt x="42259" y="33215"/>
                  <a:pt x="30701" y="54255"/>
                </a:cubicBezTo>
                <a:cubicBezTo>
                  <a:pt x="19143" y="75294"/>
                  <a:pt x="2167" y="88716"/>
                  <a:pt x="0" y="90530"/>
                </a:cubicBezTo>
                <a:close/>
              </a:path>
            </a:pathLst>
          </a:custGeom>
          <a:gradFill>
            <a:gsLst>
              <a:gs pos="63000">
                <a:srgbClr val="EDEDED"/>
              </a:gs>
              <a:gs pos="100000">
                <a:srgbClr val="E1E1E1"/>
              </a:gs>
            </a:gsLst>
            <a:lin ang="5400000" scaled="0"/>
          </a:gradFill>
          <a:ln w="7600" cap="flat">
            <a:noFill/>
            <a:bevel/>
          </a:ln>
        </p:spPr>
      </p:sp>
      <p:sp>
        <p:nvSpPr>
          <p:cNvPr id="1182" name="Freeform 1181"/>
          <p:cNvSpPr/>
          <p:nvPr/>
        </p:nvSpPr>
        <p:spPr>
          <a:xfrm>
            <a:off x="7518820" y="1921697"/>
            <a:ext cx="25805" cy="33462"/>
          </a:xfrm>
          <a:custGeom>
            <a:avLst/>
            <a:gdLst/>
            <a:ahLst/>
            <a:cxnLst/>
            <a:rect l="0" t="0" r="0" b="0"/>
            <a:pathLst>
              <a:path w="25805" h="33462">
                <a:moveTo>
                  <a:pt x="451" y="272"/>
                </a:moveTo>
                <a:cubicBezTo>
                  <a:pt x="451" y="272"/>
                  <a:pt x="4244" y="-2085"/>
                  <a:pt x="11648" y="5348"/>
                </a:cubicBezTo>
                <a:cubicBezTo>
                  <a:pt x="19053" y="12780"/>
                  <a:pt x="25735" y="25651"/>
                  <a:pt x="25735" y="25651"/>
                </a:cubicBezTo>
                <a:cubicBezTo>
                  <a:pt x="25735" y="25651"/>
                  <a:pt x="22324" y="35233"/>
                  <a:pt x="21240" y="33058"/>
                </a:cubicBezTo>
                <a:cubicBezTo>
                  <a:pt x="20157" y="30882"/>
                  <a:pt x="-3883" y="4623"/>
                  <a:pt x="451" y="272"/>
                </a:cubicBezTo>
                <a:close/>
              </a:path>
            </a:pathLst>
          </a:custGeom>
          <a:solidFill>
            <a:srgbClr val="F2F2F2">
              <a:alpha val="45000"/>
            </a:srgbClr>
          </a:solidFill>
          <a:ln w="7600" cap="flat">
            <a:noFill/>
            <a:bevel/>
          </a:ln>
        </p:spPr>
      </p:sp>
      <p:sp>
        <p:nvSpPr>
          <p:cNvPr id="1183" name="Freeform 1182"/>
          <p:cNvSpPr/>
          <p:nvPr/>
        </p:nvSpPr>
        <p:spPr>
          <a:xfrm rot="60000">
            <a:off x="7580375" y="1964917"/>
            <a:ext cx="48753" cy="33004"/>
          </a:xfrm>
          <a:custGeom>
            <a:avLst/>
            <a:gdLst/>
            <a:ahLst/>
            <a:cxnLst/>
            <a:rect l="0" t="0" r="0" b="0"/>
            <a:pathLst>
              <a:path w="48753" h="33004">
                <a:moveTo>
                  <a:pt x="43514" y="935"/>
                </a:moveTo>
                <a:cubicBezTo>
                  <a:pt x="49274" y="2958"/>
                  <a:pt x="51002" y="25796"/>
                  <a:pt x="44378" y="30132"/>
                </a:cubicBezTo>
                <a:cubicBezTo>
                  <a:pt x="37754" y="34468"/>
                  <a:pt x="13275" y="34179"/>
                  <a:pt x="5211" y="28108"/>
                </a:cubicBezTo>
                <a:cubicBezTo>
                  <a:pt x="-2853" y="22038"/>
                  <a:pt x="-1989" y="8162"/>
                  <a:pt x="9530" y="4115"/>
                </a:cubicBezTo>
                <a:cubicBezTo>
                  <a:pt x="21050" y="68"/>
                  <a:pt x="37754" y="-1089"/>
                  <a:pt x="43514" y="935"/>
                </a:cubicBezTo>
                <a:close/>
              </a:path>
            </a:pathLst>
          </a:custGeom>
          <a:solidFill>
            <a:srgbClr val="F7F7F7">
              <a:alpha val="60000"/>
            </a:srgbClr>
          </a:solidFill>
          <a:ln w="7600" cap="flat">
            <a:noFill/>
            <a:bevel/>
          </a:ln>
        </p:spPr>
      </p:sp>
      <p:sp>
        <p:nvSpPr>
          <p:cNvPr id="1184" name="Freeform 1183"/>
          <p:cNvSpPr/>
          <p:nvPr/>
        </p:nvSpPr>
        <p:spPr>
          <a:xfrm>
            <a:off x="7621276" y="1967242"/>
            <a:ext cx="8659" cy="28075"/>
          </a:xfrm>
          <a:custGeom>
            <a:avLst/>
            <a:gdLst/>
            <a:ahLst/>
            <a:cxnLst/>
            <a:rect l="0" t="0" r="0" b="0"/>
            <a:pathLst>
              <a:path w="8659" h="28075">
                <a:moveTo>
                  <a:pt x="4038" y="0"/>
                </a:moveTo>
                <a:cubicBezTo>
                  <a:pt x="4038" y="0"/>
                  <a:pt x="9646" y="8177"/>
                  <a:pt x="8407" y="16257"/>
                </a:cubicBezTo>
                <a:cubicBezTo>
                  <a:pt x="7169" y="24336"/>
                  <a:pt x="4038" y="28075"/>
                  <a:pt x="4038" y="28075"/>
                </a:cubicBezTo>
                <a:cubicBezTo>
                  <a:pt x="4038" y="28075"/>
                  <a:pt x="-5212" y="10736"/>
                  <a:pt x="4038" y="0"/>
                </a:cubicBezTo>
                <a:close/>
              </a:path>
            </a:pathLst>
          </a:custGeom>
          <a:solidFill>
            <a:srgbClr val="FFFFFF">
              <a:alpha val="58000"/>
            </a:srgbClr>
          </a:solidFill>
          <a:ln w="7600" cap="flat">
            <a:noFill/>
            <a:bevel/>
          </a:ln>
        </p:spPr>
      </p:sp>
      <p:sp>
        <p:nvSpPr>
          <p:cNvPr id="1185" name="Freeform 1184"/>
          <p:cNvSpPr/>
          <p:nvPr/>
        </p:nvSpPr>
        <p:spPr>
          <a:xfrm>
            <a:off x="7621816" y="1964662"/>
            <a:ext cx="12093" cy="34301"/>
          </a:xfrm>
          <a:custGeom>
            <a:avLst/>
            <a:gdLst/>
            <a:ahLst/>
            <a:cxnLst/>
            <a:rect l="0" t="0" r="0" b="0"/>
            <a:pathLst>
              <a:path w="12093" h="34301">
                <a:moveTo>
                  <a:pt x="1763" y="0"/>
                </a:moveTo>
                <a:cubicBezTo>
                  <a:pt x="1763" y="0"/>
                  <a:pt x="15605" y="17597"/>
                  <a:pt x="2602" y="30649"/>
                </a:cubicBezTo>
                <a:cubicBezTo>
                  <a:pt x="-10400" y="43700"/>
                  <a:pt x="30024" y="19018"/>
                  <a:pt x="1763" y="0"/>
                </a:cubicBezTo>
                <a:close/>
              </a:path>
            </a:pathLst>
          </a:custGeom>
          <a:solidFill>
            <a:srgbClr val="E6C8A3"/>
          </a:solidFill>
          <a:ln w="7600" cap="flat">
            <a:noFill/>
            <a:bevel/>
          </a:ln>
        </p:spPr>
      </p:sp>
      <p:sp>
        <p:nvSpPr>
          <p:cNvPr id="1186" name="Freeform 1185"/>
          <p:cNvSpPr/>
          <p:nvPr/>
        </p:nvSpPr>
        <p:spPr>
          <a:xfrm>
            <a:off x="7751150" y="1935520"/>
            <a:ext cx="119264" cy="22955"/>
          </a:xfrm>
          <a:custGeom>
            <a:avLst/>
            <a:gdLst/>
            <a:ahLst/>
            <a:cxnLst/>
            <a:rect l="0" t="0" r="0" b="0"/>
            <a:pathLst>
              <a:path w="119264" h="22955">
                <a:moveTo>
                  <a:pt x="0" y="22909"/>
                </a:moveTo>
                <a:cubicBezTo>
                  <a:pt x="1287" y="22909"/>
                  <a:pt x="44629" y="-6240"/>
                  <a:pt x="74536" y="1156"/>
                </a:cubicBezTo>
                <a:cubicBezTo>
                  <a:pt x="104442" y="8552"/>
                  <a:pt x="120479" y="22909"/>
                  <a:pt x="119192" y="22909"/>
                </a:cubicBezTo>
                <a:cubicBezTo>
                  <a:pt x="119192" y="22909"/>
                  <a:pt x="65000" y="-11896"/>
                  <a:pt x="0" y="22909"/>
                </a:cubicBezTo>
                <a:close/>
              </a:path>
            </a:pathLst>
          </a:custGeom>
          <a:solidFill>
            <a:srgbClr val="FFFFFF">
              <a:alpha val="16000"/>
            </a:srgbClr>
          </a:solidFill>
          <a:ln w="7600" cap="flat">
            <a:noFill/>
            <a:bevel/>
          </a:ln>
        </p:spPr>
      </p:sp>
      <p:sp>
        <p:nvSpPr>
          <p:cNvPr id="1187" name="Freeform 1186"/>
          <p:cNvSpPr/>
          <p:nvPr/>
        </p:nvSpPr>
        <p:spPr>
          <a:xfrm>
            <a:off x="7580877" y="1977281"/>
            <a:ext cx="47315" cy="7600"/>
          </a:xfrm>
          <a:custGeom>
            <a:avLst/>
            <a:gdLst/>
            <a:ahLst/>
            <a:cxnLst/>
            <a:rect l="0" t="0" r="0" b="0"/>
            <a:pathLst>
              <a:path w="47315" h="7600">
                <a:moveTo>
                  <a:pt x="0" y="3263"/>
                </a:moveTo>
                <a:lnTo>
                  <a:pt x="47315" y="0"/>
                </a:lnTo>
                <a:lnTo>
                  <a:pt x="0" y="3263"/>
                </a:lnTo>
                <a:close/>
              </a:path>
            </a:pathLst>
          </a:custGeom>
          <a:solidFill>
            <a:srgbClr val="FFFFFF">
              <a:alpha val="32000"/>
            </a:srgbClr>
          </a:solidFill>
          <a:ln w="7600" cap="flat">
            <a:noFill/>
            <a:bevel/>
          </a:ln>
        </p:spPr>
      </p:sp>
      <p:sp>
        <p:nvSpPr>
          <p:cNvPr id="1188" name="Freeform 1187"/>
          <p:cNvSpPr/>
          <p:nvPr/>
        </p:nvSpPr>
        <p:spPr>
          <a:xfrm>
            <a:off x="7847257" y="1975832"/>
            <a:ext cx="62034" cy="101808"/>
          </a:xfrm>
          <a:custGeom>
            <a:avLst/>
            <a:gdLst/>
            <a:ahLst/>
            <a:cxnLst/>
            <a:rect l="0" t="0" r="0" b="0"/>
            <a:pathLst>
              <a:path w="62034" h="101808">
                <a:moveTo>
                  <a:pt x="61560" y="2175"/>
                </a:moveTo>
                <a:cubicBezTo>
                  <a:pt x="68445" y="-16677"/>
                  <a:pt x="-2054" y="88607"/>
                  <a:pt x="253" y="95569"/>
                </a:cubicBezTo>
                <a:cubicBezTo>
                  <a:pt x="2569" y="102530"/>
                  <a:pt x="0" y="101696"/>
                  <a:pt x="0" y="101696"/>
                </a:cubicBezTo>
                <a:cubicBezTo>
                  <a:pt x="0" y="101696"/>
                  <a:pt x="54675" y="21028"/>
                  <a:pt x="61560" y="2175"/>
                </a:cubicBezTo>
                <a:close/>
              </a:path>
            </a:pathLst>
          </a:custGeom>
          <a:solidFill>
            <a:srgbClr val="FFFFFF">
              <a:alpha val="38000"/>
            </a:srgbClr>
          </a:solidFill>
          <a:ln w="7600" cap="flat">
            <a:noFill/>
            <a:bevel/>
          </a:ln>
        </p:spPr>
      </p:sp>
      <p:sp>
        <p:nvSpPr>
          <p:cNvPr id="1189" name="Freeform 1188"/>
          <p:cNvSpPr/>
          <p:nvPr/>
        </p:nvSpPr>
        <p:spPr>
          <a:xfrm>
            <a:off x="7854083" y="1977076"/>
            <a:ext cx="110748" cy="165028"/>
          </a:xfrm>
          <a:custGeom>
            <a:avLst/>
            <a:gdLst/>
            <a:ahLst/>
            <a:cxnLst/>
            <a:rect l="0" t="0" r="0" b="0"/>
            <a:pathLst>
              <a:path w="110748" h="165028">
                <a:moveTo>
                  <a:pt x="0" y="113478"/>
                </a:moveTo>
                <a:lnTo>
                  <a:pt x="68626" y="0"/>
                </a:lnTo>
                <a:cubicBezTo>
                  <a:pt x="68626" y="0"/>
                  <a:pt x="79100" y="22115"/>
                  <a:pt x="105467" y="48944"/>
                </a:cubicBezTo>
                <a:cubicBezTo>
                  <a:pt x="131834" y="75773"/>
                  <a:pt x="51650" y="171848"/>
                  <a:pt x="36841" y="164643"/>
                </a:cubicBezTo>
                <a:cubicBezTo>
                  <a:pt x="22033" y="157347"/>
                  <a:pt x="0" y="113478"/>
                  <a:pt x="0" y="113478"/>
                </a:cubicBezTo>
                <a:close/>
              </a:path>
            </a:pathLst>
          </a:custGeom>
          <a:gradFill>
            <a:gsLst>
              <a:gs pos="30000">
                <a:srgbClr val="000000"/>
              </a:gs>
              <a:gs pos="26000">
                <a:srgbClr val="000000"/>
              </a:gs>
              <a:gs pos="43000">
                <a:srgbClr val="383838"/>
              </a:gs>
              <a:gs pos="86000">
                <a:srgbClr val="A1A1A1"/>
              </a:gs>
              <a:gs pos="69000">
                <a:srgbClr val="333333"/>
              </a:gs>
              <a:gs pos="86000">
                <a:srgbClr val="000000"/>
              </a:gs>
              <a:gs pos="94000">
                <a:srgbClr val="000000"/>
              </a:gs>
              <a:gs pos="100000">
                <a:srgbClr val="000000"/>
              </a:gs>
            </a:gsLst>
            <a:lin ang="14400000" scaled="0"/>
          </a:gradFill>
          <a:ln w="7600" cap="flat">
            <a:noFill/>
            <a:bevel/>
          </a:ln>
        </p:spPr>
      </p:sp>
      <p:grpSp>
        <p:nvGrpSpPr>
          <p:cNvPr id="1190" name="Group 1189"/>
          <p:cNvGrpSpPr/>
          <p:nvPr/>
        </p:nvGrpSpPr>
        <p:grpSpPr>
          <a:xfrm>
            <a:off x="7548767" y="1714641"/>
            <a:ext cx="274069" cy="141234"/>
            <a:chOff x="7206716" y="1727859"/>
            <a:chExt cx="274069" cy="141234"/>
          </a:xfrm>
        </p:grpSpPr>
        <p:grpSp>
          <p:nvGrpSpPr>
            <p:cNvPr id="1191" name="Group 1190"/>
            <p:cNvGrpSpPr/>
            <p:nvPr/>
          </p:nvGrpSpPr>
          <p:grpSpPr>
            <a:xfrm>
              <a:off x="7252773" y="1727865"/>
              <a:ext cx="109003" cy="66991"/>
              <a:chOff x="7252773" y="1727865"/>
              <a:chExt cx="109003" cy="66991"/>
            </a:xfrm>
          </p:grpSpPr>
          <p:sp>
            <p:nvSpPr>
              <p:cNvPr id="1192" name="Freeform 1191"/>
              <p:cNvSpPr/>
              <p:nvPr/>
            </p:nvSpPr>
            <p:spPr>
              <a:xfrm flipH="1">
                <a:off x="7252941" y="1771012"/>
                <a:ext cx="106267" cy="23793"/>
              </a:xfrm>
              <a:custGeom>
                <a:avLst/>
                <a:gdLst/>
                <a:ahLst/>
                <a:cxnLst/>
                <a:rect l="0" t="0" r="0" b="0"/>
                <a:pathLst>
                  <a:path w="106267" h="23793">
                    <a:moveTo>
                      <a:pt x="0" y="0"/>
                    </a:moveTo>
                    <a:lnTo>
                      <a:pt x="106267" y="0"/>
                    </a:lnTo>
                    <a:lnTo>
                      <a:pt x="103525" y="23793"/>
                    </a:lnTo>
                    <a:lnTo>
                      <a:pt x="0" y="23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FF"/>
              </a:solidFill>
              <a:ln w="7600" cap="flat">
                <a:solidFill>
                  <a:srgbClr val="00BFFF"/>
                </a:solidFill>
                <a:bevel/>
              </a:ln>
            </p:spPr>
          </p:sp>
          <p:sp>
            <p:nvSpPr>
              <p:cNvPr id="1193" name="Freeform 1192"/>
              <p:cNvSpPr/>
              <p:nvPr/>
            </p:nvSpPr>
            <p:spPr>
              <a:xfrm flipH="1">
                <a:off x="7252773" y="1727815"/>
                <a:ext cx="109003" cy="43205"/>
              </a:xfrm>
              <a:custGeom>
                <a:avLst/>
                <a:gdLst/>
                <a:ahLst/>
                <a:cxnLst/>
                <a:rect l="0" t="0" r="0" b="0"/>
                <a:pathLst>
                  <a:path w="109003" h="43205">
                    <a:moveTo>
                      <a:pt x="0" y="0"/>
                    </a:moveTo>
                    <a:lnTo>
                      <a:pt x="2070" y="43205"/>
                    </a:lnTo>
                    <a:lnTo>
                      <a:pt x="109003" y="43205"/>
                    </a:lnTo>
                    <a:cubicBezTo>
                      <a:pt x="109003" y="43205"/>
                      <a:pt x="101644" y="253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49000">
                    <a:srgbClr val="9DD7EF"/>
                  </a:gs>
                  <a:gs pos="100000">
                    <a:srgbClr val="41B2DF"/>
                  </a:gs>
                </a:gsLst>
                <a:lin ang="17400000" scaled="0"/>
              </a:gradFill>
              <a:ln w="7600" cap="flat">
                <a:noFill/>
                <a:bevel/>
              </a:ln>
            </p:spPr>
          </p:sp>
        </p:grpSp>
        <p:sp>
          <p:nvSpPr>
            <p:cNvPr id="1194" name="Freeform 1193"/>
            <p:cNvSpPr/>
            <p:nvPr/>
          </p:nvSpPr>
          <p:spPr>
            <a:xfrm flipH="1">
              <a:off x="7208049" y="1794806"/>
              <a:ext cx="109527" cy="67885"/>
            </a:xfrm>
            <a:custGeom>
              <a:avLst/>
              <a:gdLst/>
              <a:ahLst/>
              <a:cxnLst/>
              <a:rect l="0" t="0" r="0" b="0"/>
              <a:pathLst>
                <a:path w="109527" h="67885">
                  <a:moveTo>
                    <a:pt x="834" y="0"/>
                  </a:moveTo>
                  <a:lnTo>
                    <a:pt x="84182" y="44010"/>
                  </a:lnTo>
                  <a:lnTo>
                    <a:pt x="109123" y="1732"/>
                  </a:lnTo>
                  <a:cubicBezTo>
                    <a:pt x="109123" y="1732"/>
                    <a:pt x="111338" y="30292"/>
                    <a:pt x="105394" y="42526"/>
                  </a:cubicBezTo>
                  <a:cubicBezTo>
                    <a:pt x="99450" y="54760"/>
                    <a:pt x="82601" y="67885"/>
                    <a:pt x="82601" y="67885"/>
                  </a:cubicBezTo>
                  <a:lnTo>
                    <a:pt x="0" y="23132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AF00"/>
            </a:solidFill>
            <a:ln w="2500" cap="flat">
              <a:solidFill>
                <a:srgbClr val="FFAF00"/>
              </a:solidFill>
              <a:bevel/>
            </a:ln>
          </p:spPr>
        </p:sp>
        <p:sp>
          <p:nvSpPr>
            <p:cNvPr id="1195" name="Freeform 1194"/>
            <p:cNvSpPr/>
            <p:nvPr/>
          </p:nvSpPr>
          <p:spPr>
            <a:xfrm flipH="1">
              <a:off x="7206625" y="1794800"/>
              <a:ext cx="109740" cy="44017"/>
            </a:xfrm>
            <a:custGeom>
              <a:avLst/>
              <a:gdLst/>
              <a:ahLst/>
              <a:cxnLst/>
              <a:rect l="0" t="0" r="0" b="0"/>
              <a:pathLst>
                <a:path w="109740" h="44017">
                  <a:moveTo>
                    <a:pt x="108414" y="0"/>
                  </a:moveTo>
                  <a:lnTo>
                    <a:pt x="0" y="0"/>
                  </a:lnTo>
                  <a:lnTo>
                    <a:pt x="82890" y="44017"/>
                  </a:lnTo>
                  <a:cubicBezTo>
                    <a:pt x="82890" y="44017"/>
                    <a:pt x="116771" y="29033"/>
                    <a:pt x="108414" y="0"/>
                  </a:cubicBezTo>
                  <a:close/>
                </a:path>
              </a:pathLst>
            </a:custGeom>
            <a:gradFill>
              <a:gsLst>
                <a:gs pos="0">
                  <a:srgbClr val="FFB921"/>
                </a:gs>
                <a:gs pos="74000">
                  <a:srgbClr val="FFE3A6"/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grpSp>
          <p:nvGrpSpPr>
            <p:cNvPr id="1196" name="Group 1195"/>
            <p:cNvGrpSpPr/>
            <p:nvPr/>
          </p:nvGrpSpPr>
          <p:grpSpPr>
            <a:xfrm>
              <a:off x="7292930" y="1738848"/>
              <a:ext cx="187737" cy="130432"/>
              <a:chOff x="7292930" y="1738848"/>
              <a:chExt cx="187737" cy="130432"/>
            </a:xfrm>
          </p:grpSpPr>
          <p:sp>
            <p:nvSpPr>
              <p:cNvPr id="1197" name="Freeform 1196"/>
              <p:cNvSpPr/>
              <p:nvPr/>
            </p:nvSpPr>
            <p:spPr>
              <a:xfrm flipH="1">
                <a:off x="7292930" y="1788120"/>
                <a:ext cx="187737" cy="80928"/>
              </a:xfrm>
              <a:custGeom>
                <a:avLst/>
                <a:gdLst/>
                <a:ahLst/>
                <a:cxnLst/>
                <a:rect l="0" t="0" r="0" b="0"/>
                <a:pathLst>
                  <a:path w="187737" h="80928">
                    <a:moveTo>
                      <a:pt x="187727" y="38956"/>
                    </a:moveTo>
                    <a:lnTo>
                      <a:pt x="187727" y="62999"/>
                    </a:lnTo>
                    <a:cubicBezTo>
                      <a:pt x="187727" y="62999"/>
                      <a:pt x="176191" y="72299"/>
                      <a:pt x="135500" y="78650"/>
                    </a:cubicBezTo>
                    <a:cubicBezTo>
                      <a:pt x="94810" y="85000"/>
                      <a:pt x="57737" y="77062"/>
                      <a:pt x="36713" y="67309"/>
                    </a:cubicBezTo>
                    <a:cubicBezTo>
                      <a:pt x="15690" y="57555"/>
                      <a:pt x="7100" y="43946"/>
                      <a:pt x="4387" y="38049"/>
                    </a:cubicBezTo>
                    <a:cubicBezTo>
                      <a:pt x="1674" y="32152"/>
                      <a:pt x="-1943" y="3346"/>
                      <a:pt x="1222" y="170"/>
                    </a:cubicBezTo>
                    <a:cubicBezTo>
                      <a:pt x="4387" y="-3005"/>
                      <a:pt x="187727" y="39410"/>
                      <a:pt x="187727" y="389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29825"/>
                  </a:gs>
                  <a:gs pos="48000">
                    <a:srgbClr val="E6F3CC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1198" name="Freeform 1197"/>
              <p:cNvSpPr/>
              <p:nvPr/>
            </p:nvSpPr>
            <p:spPr>
              <a:xfrm flipH="1">
                <a:off x="7293101" y="1738617"/>
                <a:ext cx="187401" cy="105609"/>
              </a:xfrm>
              <a:custGeom>
                <a:avLst/>
                <a:gdLst/>
                <a:ahLst/>
                <a:cxnLst/>
                <a:rect l="0" t="0" r="0" b="0"/>
                <a:pathLst>
                  <a:path w="187401" h="105609">
                    <a:moveTo>
                      <a:pt x="112839" y="0"/>
                    </a:moveTo>
                    <a:lnTo>
                      <a:pt x="111258" y="44003"/>
                    </a:lnTo>
                    <a:lnTo>
                      <a:pt x="187386" y="88460"/>
                    </a:lnTo>
                    <a:cubicBezTo>
                      <a:pt x="187386" y="88460"/>
                      <a:pt x="172245" y="99574"/>
                      <a:pt x="128425" y="104564"/>
                    </a:cubicBezTo>
                    <a:cubicBezTo>
                      <a:pt x="84605" y="109554"/>
                      <a:pt x="35364" y="95718"/>
                      <a:pt x="17520" y="83243"/>
                    </a:cubicBezTo>
                    <a:cubicBezTo>
                      <a:pt x="-325" y="70768"/>
                      <a:pt x="-5520" y="51715"/>
                      <a:pt x="6452" y="36064"/>
                    </a:cubicBezTo>
                    <a:cubicBezTo>
                      <a:pt x="18423" y="20414"/>
                      <a:pt x="48690" y="0"/>
                      <a:pt x="112839" y="0"/>
                    </a:cubicBezTo>
                    <a:close/>
                  </a:path>
                </a:pathLst>
              </a:custGeom>
              <a:gradFill>
                <a:gsLst>
                  <a:gs pos="43000">
                    <a:srgbClr val="A7D34D"/>
                  </a:gs>
                  <a:gs pos="100000">
                    <a:srgbClr val="83AE2B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</p:grpSp>
      </p:grpSp>
      <p:sp>
        <p:nvSpPr>
          <p:cNvPr id="1230" name="Rectangle balloon"/>
          <p:cNvSpPr/>
          <p:nvPr/>
        </p:nvSpPr>
        <p:spPr>
          <a:xfrm>
            <a:off x="6379395" y="4106426"/>
            <a:ext cx="1216000" cy="440800"/>
          </a:xfrm>
          <a:custGeom>
            <a:avLst/>
            <a:gdLst/>
            <a:ahLst/>
            <a:cxnLst/>
            <a:rect l="0" t="0" r="0" b="0"/>
            <a:pathLst>
              <a:path w="1216000" h="440800">
                <a:moveTo>
                  <a:pt x="79344" y="0"/>
                </a:moveTo>
                <a:lnTo>
                  <a:pt x="1136656" y="0"/>
                </a:lnTo>
                <a:cubicBezTo>
                  <a:pt x="1180478" y="0"/>
                  <a:pt x="1216000" y="35522"/>
                  <a:pt x="1216000" y="79344"/>
                </a:cubicBezTo>
                <a:lnTo>
                  <a:pt x="1216000" y="361456"/>
                </a:lnTo>
                <a:cubicBezTo>
                  <a:pt x="1216000" y="405278"/>
                  <a:pt x="1180478" y="440800"/>
                  <a:pt x="1136656" y="440800"/>
                </a:cubicBezTo>
                <a:lnTo>
                  <a:pt x="79344" y="440800"/>
                </a:lnTo>
                <a:cubicBezTo>
                  <a:pt x="35522" y="440800"/>
                  <a:pt x="0" y="405278"/>
                  <a:pt x="0" y="361456"/>
                </a:cubicBezTo>
                <a:lnTo>
                  <a:pt x="0" y="79344"/>
                </a:lnTo>
                <a:cubicBezTo>
                  <a:pt x="0" y="35522"/>
                  <a:pt x="35522" y="0"/>
                  <a:pt x="79344" y="0"/>
                </a:cubicBezTo>
                <a:close/>
              </a:path>
            </a:pathLst>
          </a:custGeom>
          <a:solidFill>
            <a:srgbClr val="007F72"/>
          </a:solidFill>
          <a:ln w="7600" cap="flat">
            <a:noFill/>
            <a:bevel/>
          </a:ln>
        </p:spPr>
      </p:sp>
      <p:sp>
        <p:nvSpPr>
          <p:cNvPr id="406" name="Text 406"/>
          <p:cNvSpPr txBox="1"/>
          <p:nvPr/>
        </p:nvSpPr>
        <p:spPr>
          <a:xfrm>
            <a:off x="6446963" y="4095026"/>
            <a:ext cx="1061145" cy="46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posters</a:t>
            </a:r>
            <a:endParaRPr sz="1368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sz="1050" dirty="0">
                <a:solidFill>
                  <a:srgbClr val="FFFF31"/>
                </a:solidFill>
                <a:latin typeface="Arial"/>
              </a:rPr>
              <a:t>R </a:t>
            </a:r>
            <a:r>
              <a:rPr lang="de-AT" sz="1050" dirty="0" smtClean="0">
                <a:solidFill>
                  <a:srgbClr val="FFFF31"/>
                </a:solidFill>
                <a:latin typeface="Arial"/>
              </a:rPr>
              <a:t>drposter</a:t>
            </a:r>
            <a:endParaRPr sz="1050" dirty="0">
              <a:solidFill>
                <a:srgbClr val="FFFF31"/>
              </a:solidFill>
              <a:latin typeface="Arial"/>
            </a:endParaRPr>
          </a:p>
        </p:txBody>
      </p:sp>
      <p:grpSp>
        <p:nvGrpSpPr>
          <p:cNvPr id="1235" name="Global"/>
          <p:cNvGrpSpPr/>
          <p:nvPr/>
        </p:nvGrpSpPr>
        <p:grpSpPr>
          <a:xfrm>
            <a:off x="7421321" y="4803539"/>
            <a:ext cx="316334" cy="302099"/>
            <a:chOff x="7079270" y="4816757"/>
            <a:chExt cx="316334" cy="302099"/>
          </a:xfrm>
        </p:grpSpPr>
        <p:grpSp>
          <p:nvGrpSpPr>
            <p:cNvPr id="1236" name="Group 1235"/>
            <p:cNvGrpSpPr/>
            <p:nvPr/>
          </p:nvGrpSpPr>
          <p:grpSpPr>
            <a:xfrm>
              <a:off x="7079270" y="4816757"/>
              <a:ext cx="316334" cy="302099"/>
              <a:chOff x="7079270" y="4816757"/>
              <a:chExt cx="316334" cy="302099"/>
            </a:xfrm>
          </p:grpSpPr>
          <p:sp>
            <p:nvSpPr>
              <p:cNvPr id="1237" name="Freeform 1236"/>
              <p:cNvSpPr/>
              <p:nvPr/>
            </p:nvSpPr>
            <p:spPr>
              <a:xfrm flipH="1">
                <a:off x="7079270" y="4816757"/>
                <a:ext cx="316334" cy="302099"/>
              </a:xfrm>
              <a:custGeom>
                <a:avLst/>
                <a:gdLst/>
                <a:ahLst/>
                <a:cxnLst/>
                <a:rect l="0" t="0" r="0" b="0"/>
                <a:pathLst>
                  <a:path w="316334" h="302099">
                    <a:moveTo>
                      <a:pt x="0" y="151049"/>
                    </a:moveTo>
                    <a:cubicBezTo>
                      <a:pt x="0" y="67564"/>
                      <a:pt x="70795" y="0"/>
                      <a:pt x="158167" y="0"/>
                    </a:cubicBezTo>
                    <a:cubicBezTo>
                      <a:pt x="245502" y="0"/>
                      <a:pt x="316334" y="67564"/>
                      <a:pt x="316334" y="151049"/>
                    </a:cubicBezTo>
                    <a:cubicBezTo>
                      <a:pt x="316334" y="234393"/>
                      <a:pt x="245502" y="302099"/>
                      <a:pt x="158167" y="302099"/>
                    </a:cubicBezTo>
                    <a:cubicBezTo>
                      <a:pt x="70795" y="302099"/>
                      <a:pt x="0" y="234393"/>
                      <a:pt x="0" y="1510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grpSp>
          <p:nvGrpSpPr>
            <p:cNvPr id="1238" name="Group 1237"/>
            <p:cNvGrpSpPr/>
            <p:nvPr/>
          </p:nvGrpSpPr>
          <p:grpSpPr>
            <a:xfrm>
              <a:off x="7084972" y="4818623"/>
              <a:ext cx="308679" cy="292232"/>
              <a:chOff x="7084972" y="4818623"/>
              <a:chExt cx="308679" cy="292232"/>
            </a:xfrm>
          </p:grpSpPr>
          <p:sp>
            <p:nvSpPr>
              <p:cNvPr id="1239" name="Freeform 1238"/>
              <p:cNvSpPr/>
              <p:nvPr/>
            </p:nvSpPr>
            <p:spPr>
              <a:xfrm>
                <a:off x="7159600" y="4879569"/>
                <a:ext cx="22733" cy="22791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2791">
                    <a:moveTo>
                      <a:pt x="1467" y="22201"/>
                    </a:moveTo>
                    <a:cubicBezTo>
                      <a:pt x="7535" y="22201"/>
                      <a:pt x="8813" y="20617"/>
                      <a:pt x="8813" y="19349"/>
                    </a:cubicBezTo>
                    <a:cubicBezTo>
                      <a:pt x="8813" y="18081"/>
                      <a:pt x="8813" y="16180"/>
                      <a:pt x="10091" y="14912"/>
                    </a:cubicBezTo>
                    <a:cubicBezTo>
                      <a:pt x="11378" y="13645"/>
                      <a:pt x="12646" y="13011"/>
                      <a:pt x="12646" y="13011"/>
                    </a:cubicBezTo>
                    <a:cubicBezTo>
                      <a:pt x="12646" y="13011"/>
                      <a:pt x="13923" y="13645"/>
                      <a:pt x="12646" y="16497"/>
                    </a:cubicBezTo>
                    <a:cubicBezTo>
                      <a:pt x="11378" y="19349"/>
                      <a:pt x="10091" y="20617"/>
                      <a:pt x="10091" y="20617"/>
                    </a:cubicBezTo>
                    <a:cubicBezTo>
                      <a:pt x="14341" y="21365"/>
                      <a:pt x="16798" y="19968"/>
                      <a:pt x="16798" y="20617"/>
                    </a:cubicBezTo>
                    <a:cubicBezTo>
                      <a:pt x="16798" y="21235"/>
                      <a:pt x="19357" y="19493"/>
                      <a:pt x="20315" y="19493"/>
                    </a:cubicBezTo>
                    <a:cubicBezTo>
                      <a:pt x="21273" y="19493"/>
                      <a:pt x="22546" y="16497"/>
                      <a:pt x="22546" y="16497"/>
                    </a:cubicBezTo>
                    <a:cubicBezTo>
                      <a:pt x="22546" y="16497"/>
                      <a:pt x="21748" y="15704"/>
                      <a:pt x="22546" y="14912"/>
                    </a:cubicBezTo>
                    <a:cubicBezTo>
                      <a:pt x="23345" y="14120"/>
                      <a:pt x="21269" y="12060"/>
                      <a:pt x="21269" y="12060"/>
                    </a:cubicBezTo>
                    <a:cubicBezTo>
                      <a:pt x="21269" y="12060"/>
                      <a:pt x="19832" y="10317"/>
                      <a:pt x="18714" y="8257"/>
                    </a:cubicBezTo>
                    <a:cubicBezTo>
                      <a:pt x="17596" y="6197"/>
                      <a:pt x="18394" y="8257"/>
                      <a:pt x="17596" y="6197"/>
                    </a:cubicBezTo>
                    <a:cubicBezTo>
                      <a:pt x="16798" y="4137"/>
                      <a:pt x="13857" y="651"/>
                      <a:pt x="14655" y="651"/>
                    </a:cubicBezTo>
                    <a:cubicBezTo>
                      <a:pt x="15454" y="651"/>
                      <a:pt x="13923" y="651"/>
                      <a:pt x="13923" y="651"/>
                    </a:cubicBezTo>
                    <a:cubicBezTo>
                      <a:pt x="13923" y="651"/>
                      <a:pt x="12479" y="-806"/>
                      <a:pt x="10882" y="461"/>
                    </a:cubicBezTo>
                    <a:cubicBezTo>
                      <a:pt x="9285" y="1729"/>
                      <a:pt x="8813" y="1285"/>
                      <a:pt x="8813" y="3504"/>
                    </a:cubicBezTo>
                    <a:cubicBezTo>
                      <a:pt x="8813" y="5722"/>
                      <a:pt x="8813" y="6039"/>
                      <a:pt x="8813" y="7623"/>
                    </a:cubicBezTo>
                    <a:cubicBezTo>
                      <a:pt x="8813" y="9208"/>
                      <a:pt x="6577" y="9842"/>
                      <a:pt x="6098" y="10951"/>
                    </a:cubicBezTo>
                    <a:cubicBezTo>
                      <a:pt x="5619" y="12060"/>
                      <a:pt x="3383" y="13011"/>
                      <a:pt x="2425" y="13011"/>
                    </a:cubicBezTo>
                    <a:cubicBezTo>
                      <a:pt x="1467" y="13011"/>
                      <a:pt x="-1088" y="13328"/>
                      <a:pt x="509" y="14912"/>
                    </a:cubicBezTo>
                    <a:cubicBezTo>
                      <a:pt x="2106" y="16497"/>
                      <a:pt x="3383" y="16497"/>
                      <a:pt x="4022" y="16497"/>
                    </a:cubicBezTo>
                    <a:cubicBezTo>
                      <a:pt x="4661" y="16497"/>
                      <a:pt x="1467" y="20300"/>
                      <a:pt x="1467" y="21250"/>
                    </a:cubicBezTo>
                    <a:cubicBezTo>
                      <a:pt x="1467" y="22201"/>
                      <a:pt x="1467" y="23469"/>
                      <a:pt x="1467" y="222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0" name="Freeform 1239"/>
              <p:cNvSpPr/>
              <p:nvPr/>
            </p:nvSpPr>
            <p:spPr>
              <a:xfrm>
                <a:off x="7153311" y="4818587"/>
                <a:ext cx="240413" cy="269003"/>
              </a:xfrm>
              <a:custGeom>
                <a:avLst/>
                <a:gdLst/>
                <a:ahLst/>
                <a:cxnLst/>
                <a:rect l="0" t="0" r="0" b="0"/>
                <a:pathLst>
                  <a:path w="240413" h="269003">
                    <a:moveTo>
                      <a:pt x="112442" y="121658"/>
                    </a:moveTo>
                    <a:cubicBezTo>
                      <a:pt x="112756" y="124382"/>
                      <a:pt x="114429" y="126917"/>
                      <a:pt x="115068" y="127234"/>
                    </a:cubicBezTo>
                    <a:cubicBezTo>
                      <a:pt x="115707" y="127551"/>
                      <a:pt x="119539" y="129135"/>
                      <a:pt x="119539" y="130403"/>
                    </a:cubicBezTo>
                    <a:cubicBezTo>
                      <a:pt x="119539" y="131670"/>
                      <a:pt x="121935" y="134047"/>
                      <a:pt x="121935" y="134047"/>
                    </a:cubicBezTo>
                    <a:cubicBezTo>
                      <a:pt x="124490" y="136583"/>
                      <a:pt x="127843" y="141178"/>
                      <a:pt x="127843" y="143079"/>
                    </a:cubicBezTo>
                    <a:cubicBezTo>
                      <a:pt x="127843" y="144981"/>
                      <a:pt x="129760" y="144981"/>
                      <a:pt x="129440" y="144664"/>
                    </a:cubicBezTo>
                    <a:cubicBezTo>
                      <a:pt x="129440" y="144664"/>
                      <a:pt x="132315" y="145615"/>
                      <a:pt x="132315" y="146565"/>
                    </a:cubicBezTo>
                    <a:cubicBezTo>
                      <a:pt x="132315" y="147516"/>
                      <a:pt x="134551" y="152903"/>
                      <a:pt x="137744" y="152903"/>
                    </a:cubicBezTo>
                    <a:cubicBezTo>
                      <a:pt x="140938" y="152903"/>
                      <a:pt x="142935" y="156310"/>
                      <a:pt x="142935" y="156310"/>
                    </a:cubicBezTo>
                    <a:cubicBezTo>
                      <a:pt x="142935" y="156310"/>
                      <a:pt x="146368" y="158291"/>
                      <a:pt x="146368" y="158291"/>
                    </a:cubicBezTo>
                    <a:cubicBezTo>
                      <a:pt x="146368" y="158291"/>
                      <a:pt x="144087" y="164051"/>
                      <a:pt x="152117" y="160509"/>
                    </a:cubicBezTo>
                    <a:cubicBezTo>
                      <a:pt x="154991" y="159242"/>
                      <a:pt x="156908" y="156389"/>
                      <a:pt x="156908" y="156389"/>
                    </a:cubicBezTo>
                    <a:cubicBezTo>
                      <a:pt x="162976" y="154805"/>
                      <a:pt x="164253" y="156072"/>
                      <a:pt x="162976" y="160509"/>
                    </a:cubicBezTo>
                    <a:cubicBezTo>
                      <a:pt x="161698" y="164946"/>
                      <a:pt x="162098" y="169937"/>
                      <a:pt x="160740" y="171284"/>
                    </a:cubicBezTo>
                    <a:cubicBezTo>
                      <a:pt x="159383" y="172631"/>
                      <a:pt x="157546" y="173820"/>
                      <a:pt x="155630" y="177939"/>
                    </a:cubicBezTo>
                    <a:cubicBezTo>
                      <a:pt x="153714" y="182059"/>
                      <a:pt x="150519" y="185545"/>
                      <a:pt x="148923" y="188081"/>
                    </a:cubicBezTo>
                    <a:cubicBezTo>
                      <a:pt x="147326" y="190616"/>
                      <a:pt x="142216" y="196320"/>
                      <a:pt x="142216" y="200757"/>
                    </a:cubicBezTo>
                    <a:cubicBezTo>
                      <a:pt x="142216" y="205193"/>
                      <a:pt x="141257" y="207412"/>
                      <a:pt x="143813" y="209947"/>
                    </a:cubicBezTo>
                    <a:cubicBezTo>
                      <a:pt x="146368" y="212482"/>
                      <a:pt x="146368" y="213433"/>
                      <a:pt x="146368" y="217870"/>
                    </a:cubicBezTo>
                    <a:cubicBezTo>
                      <a:pt x="146368" y="222306"/>
                      <a:pt x="147166" y="224842"/>
                      <a:pt x="142935" y="227377"/>
                    </a:cubicBezTo>
                    <a:cubicBezTo>
                      <a:pt x="138702" y="229912"/>
                      <a:pt x="136467" y="233398"/>
                      <a:pt x="136467" y="234666"/>
                    </a:cubicBezTo>
                    <a:cubicBezTo>
                      <a:pt x="136467" y="235933"/>
                      <a:pt x="138064" y="241321"/>
                      <a:pt x="133912" y="247659"/>
                    </a:cubicBezTo>
                    <a:cubicBezTo>
                      <a:pt x="132037" y="250521"/>
                      <a:pt x="133912" y="247659"/>
                      <a:pt x="133912" y="247659"/>
                    </a:cubicBezTo>
                    <a:cubicBezTo>
                      <a:pt x="133912" y="247659"/>
                      <a:pt x="133912" y="250828"/>
                      <a:pt x="129760" y="258434"/>
                    </a:cubicBezTo>
                    <a:cubicBezTo>
                      <a:pt x="125607" y="266040"/>
                      <a:pt x="123053" y="265406"/>
                      <a:pt x="119539" y="266357"/>
                    </a:cubicBezTo>
                    <a:cubicBezTo>
                      <a:pt x="116026" y="267307"/>
                      <a:pt x="113471" y="270263"/>
                      <a:pt x="113471" y="270263"/>
                    </a:cubicBezTo>
                    <a:cubicBezTo>
                      <a:pt x="113471" y="270263"/>
                      <a:pt x="112194" y="270793"/>
                      <a:pt x="108361" y="263822"/>
                    </a:cubicBezTo>
                    <a:cubicBezTo>
                      <a:pt x="104528" y="256850"/>
                      <a:pt x="105487" y="264138"/>
                      <a:pt x="103570" y="261286"/>
                    </a:cubicBezTo>
                    <a:cubicBezTo>
                      <a:pt x="101654" y="258434"/>
                      <a:pt x="99418" y="253364"/>
                      <a:pt x="99099" y="252730"/>
                    </a:cubicBezTo>
                    <a:cubicBezTo>
                      <a:pt x="98780" y="252096"/>
                      <a:pt x="98141" y="251462"/>
                      <a:pt x="96544" y="248610"/>
                    </a:cubicBezTo>
                    <a:cubicBezTo>
                      <a:pt x="94947" y="245758"/>
                      <a:pt x="93988" y="246074"/>
                      <a:pt x="92232" y="244332"/>
                    </a:cubicBezTo>
                    <a:cubicBezTo>
                      <a:pt x="90475" y="242589"/>
                      <a:pt x="88135" y="235385"/>
                      <a:pt x="89198" y="228011"/>
                    </a:cubicBezTo>
                    <a:cubicBezTo>
                      <a:pt x="89517" y="225793"/>
                      <a:pt x="86324" y="220405"/>
                      <a:pt x="83449" y="216919"/>
                    </a:cubicBezTo>
                    <a:cubicBezTo>
                      <a:pt x="80574" y="213433"/>
                      <a:pt x="77381" y="211215"/>
                      <a:pt x="74506" y="209947"/>
                    </a:cubicBezTo>
                    <a:cubicBezTo>
                      <a:pt x="71632" y="208679"/>
                      <a:pt x="71312" y="203609"/>
                      <a:pt x="70993" y="201707"/>
                    </a:cubicBezTo>
                    <a:cubicBezTo>
                      <a:pt x="70674" y="199806"/>
                      <a:pt x="66921" y="192913"/>
                      <a:pt x="63807" y="194577"/>
                    </a:cubicBezTo>
                    <a:cubicBezTo>
                      <a:pt x="60693" y="196241"/>
                      <a:pt x="59815" y="197271"/>
                      <a:pt x="58058" y="193626"/>
                    </a:cubicBezTo>
                    <a:cubicBezTo>
                      <a:pt x="56301" y="189982"/>
                      <a:pt x="45761" y="198538"/>
                      <a:pt x="43526" y="200757"/>
                    </a:cubicBezTo>
                    <a:cubicBezTo>
                      <a:pt x="41290" y="202975"/>
                      <a:pt x="38735" y="199489"/>
                      <a:pt x="31390" y="202658"/>
                    </a:cubicBezTo>
                    <a:cubicBezTo>
                      <a:pt x="24043" y="205827"/>
                      <a:pt x="26918" y="202658"/>
                      <a:pt x="19889" y="200757"/>
                    </a:cubicBezTo>
                    <a:cubicBezTo>
                      <a:pt x="12864" y="198855"/>
                      <a:pt x="16378" y="195053"/>
                      <a:pt x="8394" y="191566"/>
                    </a:cubicBezTo>
                    <a:cubicBezTo>
                      <a:pt x="409" y="188081"/>
                      <a:pt x="3284" y="186179"/>
                      <a:pt x="3284" y="184277"/>
                    </a:cubicBezTo>
                    <a:cubicBezTo>
                      <a:pt x="3284" y="182376"/>
                      <a:pt x="3922" y="174770"/>
                      <a:pt x="1367" y="170334"/>
                    </a:cubicBezTo>
                    <a:cubicBezTo>
                      <a:pt x="-1188" y="165897"/>
                      <a:pt x="0" y="161619"/>
                      <a:pt x="1926" y="156310"/>
                    </a:cubicBezTo>
                    <a:cubicBezTo>
                      <a:pt x="4242" y="151002"/>
                      <a:pt x="6155" y="146882"/>
                      <a:pt x="9030" y="144981"/>
                    </a:cubicBezTo>
                    <a:cubicBezTo>
                      <a:pt x="11906" y="143079"/>
                      <a:pt x="8072" y="141812"/>
                      <a:pt x="9030" y="138643"/>
                    </a:cubicBezTo>
                    <a:cubicBezTo>
                      <a:pt x="9989" y="135474"/>
                      <a:pt x="16378" y="131037"/>
                      <a:pt x="16378" y="126283"/>
                    </a:cubicBezTo>
                    <a:cubicBezTo>
                      <a:pt x="16378" y="121530"/>
                      <a:pt x="17655" y="128185"/>
                      <a:pt x="21486" y="126283"/>
                    </a:cubicBezTo>
                    <a:cubicBezTo>
                      <a:pt x="25321" y="124382"/>
                      <a:pt x="29792" y="122797"/>
                      <a:pt x="32667" y="119945"/>
                    </a:cubicBezTo>
                    <a:cubicBezTo>
                      <a:pt x="35541" y="117093"/>
                      <a:pt x="38416" y="116459"/>
                      <a:pt x="41929" y="115825"/>
                    </a:cubicBezTo>
                    <a:cubicBezTo>
                      <a:pt x="45442" y="115191"/>
                      <a:pt x="50233" y="113290"/>
                      <a:pt x="52149" y="113290"/>
                    </a:cubicBezTo>
                    <a:cubicBezTo>
                      <a:pt x="54065" y="113290"/>
                      <a:pt x="54385" y="116776"/>
                      <a:pt x="54704" y="117410"/>
                    </a:cubicBezTo>
                    <a:cubicBezTo>
                      <a:pt x="55024" y="118044"/>
                      <a:pt x="51351" y="120262"/>
                      <a:pt x="54704" y="121213"/>
                    </a:cubicBezTo>
                    <a:cubicBezTo>
                      <a:pt x="58058" y="122163"/>
                      <a:pt x="63647" y="123431"/>
                      <a:pt x="65563" y="123431"/>
                    </a:cubicBezTo>
                    <a:cubicBezTo>
                      <a:pt x="67480" y="123431"/>
                      <a:pt x="77855" y="128210"/>
                      <a:pt x="78977" y="123431"/>
                    </a:cubicBezTo>
                    <a:cubicBezTo>
                      <a:pt x="80244" y="118041"/>
                      <a:pt x="83449" y="118044"/>
                      <a:pt x="87282" y="118994"/>
                    </a:cubicBezTo>
                    <a:cubicBezTo>
                      <a:pt x="91114" y="119945"/>
                      <a:pt x="93350" y="120579"/>
                      <a:pt x="96544" y="118994"/>
                    </a:cubicBezTo>
                    <a:cubicBezTo>
                      <a:pt x="99738" y="117410"/>
                      <a:pt x="104209" y="115825"/>
                      <a:pt x="109639" y="115825"/>
                    </a:cubicBezTo>
                    <a:cubicBezTo>
                      <a:pt x="115068" y="115825"/>
                      <a:pt x="113471" y="103149"/>
                      <a:pt x="113471" y="101247"/>
                    </a:cubicBezTo>
                    <a:cubicBezTo>
                      <a:pt x="113471" y="99346"/>
                      <a:pt x="110237" y="98752"/>
                      <a:pt x="108361" y="100613"/>
                    </a:cubicBezTo>
                    <a:cubicBezTo>
                      <a:pt x="106485" y="102475"/>
                      <a:pt x="107403" y="104416"/>
                      <a:pt x="103570" y="102832"/>
                    </a:cubicBezTo>
                    <a:cubicBezTo>
                      <a:pt x="99738" y="101247"/>
                      <a:pt x="98859" y="107189"/>
                      <a:pt x="93030" y="104099"/>
                    </a:cubicBezTo>
                    <a:cubicBezTo>
                      <a:pt x="87202" y="101010"/>
                      <a:pt x="91194" y="98316"/>
                      <a:pt x="86164" y="96652"/>
                    </a:cubicBezTo>
                    <a:cubicBezTo>
                      <a:pt x="81134" y="94988"/>
                      <a:pt x="77381" y="99980"/>
                      <a:pt x="78977" y="100613"/>
                    </a:cubicBezTo>
                    <a:cubicBezTo>
                      <a:pt x="80574" y="101247"/>
                      <a:pt x="87921" y="110438"/>
                      <a:pt x="80574" y="106635"/>
                    </a:cubicBezTo>
                    <a:cubicBezTo>
                      <a:pt x="73229" y="102832"/>
                      <a:pt x="76103" y="98078"/>
                      <a:pt x="73548" y="99663"/>
                    </a:cubicBezTo>
                    <a:cubicBezTo>
                      <a:pt x="70993" y="101247"/>
                      <a:pt x="73138" y="98259"/>
                      <a:pt x="69715" y="95860"/>
                    </a:cubicBezTo>
                    <a:cubicBezTo>
                      <a:pt x="65173" y="92677"/>
                      <a:pt x="59016" y="93325"/>
                      <a:pt x="59016" y="90948"/>
                    </a:cubicBezTo>
                    <a:cubicBezTo>
                      <a:pt x="59016" y="88571"/>
                      <a:pt x="55663" y="86353"/>
                      <a:pt x="54704" y="88254"/>
                    </a:cubicBezTo>
                    <a:cubicBezTo>
                      <a:pt x="53746" y="90155"/>
                      <a:pt x="54225" y="93483"/>
                      <a:pt x="59016" y="95385"/>
                    </a:cubicBezTo>
                    <a:cubicBezTo>
                      <a:pt x="63807" y="97286"/>
                      <a:pt x="67076" y="98946"/>
                      <a:pt x="67875" y="99738"/>
                    </a:cubicBezTo>
                    <a:cubicBezTo>
                      <a:pt x="68673" y="100530"/>
                      <a:pt x="68757" y="101247"/>
                      <a:pt x="66522" y="101247"/>
                    </a:cubicBezTo>
                    <a:cubicBezTo>
                      <a:pt x="64286" y="101247"/>
                      <a:pt x="69237" y="104258"/>
                      <a:pt x="66841" y="106635"/>
                    </a:cubicBezTo>
                    <a:cubicBezTo>
                      <a:pt x="64445" y="109012"/>
                      <a:pt x="61571" y="109645"/>
                      <a:pt x="62689" y="109487"/>
                    </a:cubicBezTo>
                    <a:cubicBezTo>
                      <a:pt x="63807" y="109329"/>
                      <a:pt x="69396" y="115192"/>
                      <a:pt x="59016" y="111547"/>
                    </a:cubicBezTo>
                    <a:cubicBezTo>
                      <a:pt x="48636" y="107902"/>
                      <a:pt x="58697" y="109487"/>
                      <a:pt x="61252" y="108061"/>
                    </a:cubicBezTo>
                    <a:cubicBezTo>
                      <a:pt x="63807" y="106635"/>
                      <a:pt x="71312" y="102515"/>
                      <a:pt x="56621" y="101247"/>
                    </a:cubicBezTo>
                    <a:cubicBezTo>
                      <a:pt x="41929" y="99980"/>
                      <a:pt x="52149" y="100297"/>
                      <a:pt x="49754" y="96652"/>
                    </a:cubicBezTo>
                    <a:cubicBezTo>
                      <a:pt x="47359" y="93008"/>
                      <a:pt x="43526" y="97444"/>
                      <a:pt x="43526" y="98078"/>
                    </a:cubicBezTo>
                    <a:cubicBezTo>
                      <a:pt x="43526" y="98712"/>
                      <a:pt x="38735" y="99663"/>
                      <a:pt x="36819" y="99663"/>
                    </a:cubicBezTo>
                    <a:cubicBezTo>
                      <a:pt x="34903" y="99663"/>
                      <a:pt x="35661" y="106516"/>
                      <a:pt x="31390" y="109487"/>
                    </a:cubicBezTo>
                    <a:cubicBezTo>
                      <a:pt x="27118" y="112458"/>
                      <a:pt x="29792" y="114875"/>
                      <a:pt x="28835" y="117410"/>
                    </a:cubicBezTo>
                    <a:cubicBezTo>
                      <a:pt x="27876" y="119945"/>
                      <a:pt x="24044" y="125016"/>
                      <a:pt x="14142" y="121213"/>
                    </a:cubicBezTo>
                    <a:cubicBezTo>
                      <a:pt x="4242" y="117410"/>
                      <a:pt x="12139" y="117915"/>
                      <a:pt x="9989" y="113290"/>
                    </a:cubicBezTo>
                    <a:cubicBezTo>
                      <a:pt x="7057" y="106986"/>
                      <a:pt x="15993" y="102150"/>
                      <a:pt x="15101" y="102832"/>
                    </a:cubicBezTo>
                    <a:cubicBezTo>
                      <a:pt x="15101" y="102832"/>
                      <a:pt x="26279" y="98395"/>
                      <a:pt x="24363" y="95385"/>
                    </a:cubicBezTo>
                    <a:cubicBezTo>
                      <a:pt x="22443" y="92374"/>
                      <a:pt x="22443" y="91740"/>
                      <a:pt x="18295" y="91740"/>
                    </a:cubicBezTo>
                    <a:cubicBezTo>
                      <a:pt x="14142" y="91740"/>
                      <a:pt x="15900" y="87462"/>
                      <a:pt x="21486" y="86353"/>
                    </a:cubicBezTo>
                    <a:cubicBezTo>
                      <a:pt x="27078" y="85243"/>
                      <a:pt x="27717" y="79856"/>
                      <a:pt x="32028" y="76529"/>
                    </a:cubicBezTo>
                    <a:cubicBezTo>
                      <a:pt x="36340" y="73201"/>
                      <a:pt x="32667" y="72409"/>
                      <a:pt x="38416" y="70507"/>
                    </a:cubicBezTo>
                    <a:cubicBezTo>
                      <a:pt x="44165" y="68606"/>
                      <a:pt x="37774" y="61058"/>
                      <a:pt x="44484" y="59415"/>
                    </a:cubicBezTo>
                    <a:cubicBezTo>
                      <a:pt x="47670" y="58636"/>
                      <a:pt x="48299" y="65812"/>
                      <a:pt x="49754" y="58306"/>
                    </a:cubicBezTo>
                    <a:cubicBezTo>
                      <a:pt x="50268" y="55657"/>
                      <a:pt x="46081" y="52761"/>
                      <a:pt x="45283" y="51968"/>
                    </a:cubicBezTo>
                    <a:cubicBezTo>
                      <a:pt x="44484" y="51176"/>
                      <a:pt x="40891" y="60604"/>
                      <a:pt x="38416" y="58148"/>
                    </a:cubicBezTo>
                    <a:cubicBezTo>
                      <a:pt x="35940" y="55692"/>
                      <a:pt x="33945" y="54345"/>
                      <a:pt x="36020" y="50859"/>
                    </a:cubicBezTo>
                    <a:cubicBezTo>
                      <a:pt x="37532" y="48321"/>
                      <a:pt x="47039" y="39133"/>
                      <a:pt x="47998" y="35647"/>
                    </a:cubicBezTo>
                    <a:cubicBezTo>
                      <a:pt x="48956" y="32161"/>
                      <a:pt x="50552" y="29309"/>
                      <a:pt x="56621" y="25823"/>
                    </a:cubicBezTo>
                    <a:cubicBezTo>
                      <a:pt x="62689" y="22337"/>
                      <a:pt x="74506" y="16316"/>
                      <a:pt x="78977" y="18534"/>
                    </a:cubicBezTo>
                    <a:cubicBezTo>
                      <a:pt x="83449" y="20753"/>
                      <a:pt x="86643" y="24239"/>
                      <a:pt x="90635" y="17742"/>
                    </a:cubicBezTo>
                    <a:cubicBezTo>
                      <a:pt x="94628" y="11245"/>
                      <a:pt x="95266" y="14097"/>
                      <a:pt x="95266" y="14097"/>
                    </a:cubicBezTo>
                    <a:cubicBezTo>
                      <a:pt x="89803" y="10589"/>
                      <a:pt x="86802" y="7760"/>
                      <a:pt x="85685" y="5224"/>
                    </a:cubicBezTo>
                    <a:cubicBezTo>
                      <a:pt x="84567" y="2689"/>
                      <a:pt x="90156" y="1738"/>
                      <a:pt x="89837" y="5224"/>
                    </a:cubicBezTo>
                    <a:cubicBezTo>
                      <a:pt x="89067" y="13625"/>
                      <a:pt x="108361" y="12038"/>
                      <a:pt x="108361" y="12038"/>
                    </a:cubicBezTo>
                    <a:cubicBezTo>
                      <a:pt x="108361" y="12038"/>
                      <a:pt x="102612" y="10928"/>
                      <a:pt x="101814" y="8868"/>
                    </a:cubicBezTo>
                    <a:cubicBezTo>
                      <a:pt x="101016" y="6809"/>
                      <a:pt x="105806" y="7284"/>
                      <a:pt x="109639" y="8076"/>
                    </a:cubicBezTo>
                    <a:cubicBezTo>
                      <a:pt x="113471" y="8868"/>
                      <a:pt x="111714" y="6016"/>
                      <a:pt x="108361" y="5224"/>
                    </a:cubicBezTo>
                    <a:cubicBezTo>
                      <a:pt x="105007" y="4432"/>
                      <a:pt x="107084" y="1421"/>
                      <a:pt x="106445" y="2055"/>
                    </a:cubicBezTo>
                    <a:cubicBezTo>
                      <a:pt x="105806" y="2689"/>
                      <a:pt x="102452" y="1897"/>
                      <a:pt x="102452" y="1897"/>
                    </a:cubicBezTo>
                    <a:cubicBezTo>
                      <a:pt x="100536" y="0"/>
                      <a:pt x="139341" y="787"/>
                      <a:pt x="178945" y="28041"/>
                    </a:cubicBezTo>
                    <a:cubicBezTo>
                      <a:pt x="218549" y="55296"/>
                      <a:pt x="232282" y="96177"/>
                      <a:pt x="237392" y="113290"/>
                    </a:cubicBezTo>
                    <a:cubicBezTo>
                      <a:pt x="237392" y="113290"/>
                      <a:pt x="237392" y="113290"/>
                      <a:pt x="237392" y="113290"/>
                    </a:cubicBezTo>
                    <a:cubicBezTo>
                      <a:pt x="237392" y="113290"/>
                      <a:pt x="235636" y="111864"/>
                      <a:pt x="235795" y="113290"/>
                    </a:cubicBezTo>
                    <a:cubicBezTo>
                      <a:pt x="235955" y="114716"/>
                      <a:pt x="240317" y="131671"/>
                      <a:pt x="240317" y="135132"/>
                    </a:cubicBezTo>
                    <a:cubicBezTo>
                      <a:pt x="240317" y="138009"/>
                      <a:pt x="239309" y="142445"/>
                      <a:pt x="239309" y="143713"/>
                    </a:cubicBezTo>
                    <a:cubicBezTo>
                      <a:pt x="239309" y="144981"/>
                      <a:pt x="238829" y="137850"/>
                      <a:pt x="235795" y="135132"/>
                    </a:cubicBezTo>
                    <a:cubicBezTo>
                      <a:pt x="232761" y="131829"/>
                      <a:pt x="235795" y="143713"/>
                      <a:pt x="235795" y="143713"/>
                    </a:cubicBezTo>
                    <a:cubicBezTo>
                      <a:pt x="235795" y="143713"/>
                      <a:pt x="240317" y="158291"/>
                      <a:pt x="240317" y="160826"/>
                    </a:cubicBezTo>
                    <a:cubicBezTo>
                      <a:pt x="240317" y="163361"/>
                      <a:pt x="239309" y="171918"/>
                      <a:pt x="239309" y="166214"/>
                    </a:cubicBezTo>
                    <a:cubicBezTo>
                      <a:pt x="239309" y="166214"/>
                      <a:pt x="238989" y="182059"/>
                      <a:pt x="237392" y="182376"/>
                    </a:cubicBezTo>
                    <a:cubicBezTo>
                      <a:pt x="235795" y="182693"/>
                      <a:pt x="238607" y="166445"/>
                      <a:pt x="234199" y="156389"/>
                    </a:cubicBezTo>
                    <a:cubicBezTo>
                      <a:pt x="232240" y="151922"/>
                      <a:pt x="237392" y="158291"/>
                      <a:pt x="237392" y="156389"/>
                    </a:cubicBezTo>
                    <a:cubicBezTo>
                      <a:pt x="237392" y="154488"/>
                      <a:pt x="234285" y="143711"/>
                      <a:pt x="234199" y="142128"/>
                    </a:cubicBezTo>
                    <a:cubicBezTo>
                      <a:pt x="233812" y="135132"/>
                      <a:pt x="234775" y="130116"/>
                      <a:pt x="233498" y="127898"/>
                    </a:cubicBezTo>
                    <a:cubicBezTo>
                      <a:pt x="232220" y="125680"/>
                      <a:pt x="230982" y="126650"/>
                      <a:pt x="227970" y="120103"/>
                    </a:cubicBezTo>
                    <a:cubicBezTo>
                      <a:pt x="225702" y="115173"/>
                      <a:pt x="223020" y="112973"/>
                      <a:pt x="223978" y="113290"/>
                    </a:cubicBezTo>
                    <a:cubicBezTo>
                      <a:pt x="223978" y="113290"/>
                      <a:pt x="220408" y="108785"/>
                      <a:pt x="219188" y="116459"/>
                    </a:cubicBezTo>
                    <a:cubicBezTo>
                      <a:pt x="218229" y="122480"/>
                      <a:pt x="216952" y="129452"/>
                      <a:pt x="215035" y="132938"/>
                    </a:cubicBezTo>
                    <a:cubicBezTo>
                      <a:pt x="211465" y="139433"/>
                      <a:pt x="216729" y="149916"/>
                      <a:pt x="213758" y="151636"/>
                    </a:cubicBezTo>
                    <a:cubicBezTo>
                      <a:pt x="209925" y="153854"/>
                      <a:pt x="210245" y="146565"/>
                      <a:pt x="208328" y="143713"/>
                    </a:cubicBezTo>
                    <a:cubicBezTo>
                      <a:pt x="208328" y="143713"/>
                      <a:pt x="201621" y="130086"/>
                      <a:pt x="201621" y="127551"/>
                    </a:cubicBezTo>
                    <a:cubicBezTo>
                      <a:pt x="201621" y="125016"/>
                      <a:pt x="201131" y="123530"/>
                      <a:pt x="199853" y="123530"/>
                    </a:cubicBezTo>
                    <a:cubicBezTo>
                      <a:pt x="198282" y="123530"/>
                      <a:pt x="196709" y="124154"/>
                      <a:pt x="193956" y="122163"/>
                    </a:cubicBezTo>
                    <a:cubicBezTo>
                      <a:pt x="187007" y="117137"/>
                      <a:pt x="189787" y="120108"/>
                      <a:pt x="190106" y="119474"/>
                    </a:cubicBezTo>
                    <a:cubicBezTo>
                      <a:pt x="190425" y="118840"/>
                      <a:pt x="186610" y="118994"/>
                      <a:pt x="186610" y="115825"/>
                    </a:cubicBezTo>
                    <a:cubicBezTo>
                      <a:pt x="186610" y="112656"/>
                      <a:pt x="176071" y="120262"/>
                      <a:pt x="171280" y="118044"/>
                    </a:cubicBezTo>
                    <a:cubicBezTo>
                      <a:pt x="166489" y="115825"/>
                      <a:pt x="167447" y="114558"/>
                      <a:pt x="166170" y="114558"/>
                    </a:cubicBezTo>
                    <a:cubicBezTo>
                      <a:pt x="164892" y="114558"/>
                      <a:pt x="163455" y="114716"/>
                      <a:pt x="162337" y="115825"/>
                    </a:cubicBezTo>
                    <a:cubicBezTo>
                      <a:pt x="161219" y="116934"/>
                      <a:pt x="158505" y="117093"/>
                      <a:pt x="155949" y="115825"/>
                    </a:cubicBezTo>
                    <a:cubicBezTo>
                      <a:pt x="153394" y="114558"/>
                      <a:pt x="148691" y="107474"/>
                      <a:pt x="145729" y="112022"/>
                    </a:cubicBezTo>
                    <a:cubicBezTo>
                      <a:pt x="145729" y="112022"/>
                      <a:pt x="147344" y="117290"/>
                      <a:pt x="152117" y="119628"/>
                    </a:cubicBezTo>
                    <a:cubicBezTo>
                      <a:pt x="154408" y="120750"/>
                      <a:pt x="161493" y="123530"/>
                      <a:pt x="166170" y="119162"/>
                    </a:cubicBezTo>
                    <a:cubicBezTo>
                      <a:pt x="169009" y="116511"/>
                      <a:pt x="165850" y="120896"/>
                      <a:pt x="171280" y="122163"/>
                    </a:cubicBezTo>
                    <a:cubicBezTo>
                      <a:pt x="176709" y="123431"/>
                      <a:pt x="175112" y="132938"/>
                      <a:pt x="168725" y="138960"/>
                    </a:cubicBezTo>
                    <a:cubicBezTo>
                      <a:pt x="162337" y="144981"/>
                      <a:pt x="162656" y="147833"/>
                      <a:pt x="158824" y="149734"/>
                    </a:cubicBezTo>
                    <a:cubicBezTo>
                      <a:pt x="155384" y="151441"/>
                      <a:pt x="151159" y="153854"/>
                      <a:pt x="149562" y="155439"/>
                    </a:cubicBezTo>
                    <a:cubicBezTo>
                      <a:pt x="147965" y="157023"/>
                      <a:pt x="145410" y="158608"/>
                      <a:pt x="143174" y="149101"/>
                    </a:cubicBezTo>
                    <a:cubicBezTo>
                      <a:pt x="140938" y="139593"/>
                      <a:pt x="142056" y="142287"/>
                      <a:pt x="136786" y="141178"/>
                    </a:cubicBezTo>
                    <a:cubicBezTo>
                      <a:pt x="131516" y="140069"/>
                      <a:pt x="130399" y="134206"/>
                      <a:pt x="128003" y="132463"/>
                    </a:cubicBezTo>
                    <a:cubicBezTo>
                      <a:pt x="125608" y="130720"/>
                      <a:pt x="116530" y="122282"/>
                      <a:pt x="112442" y="1216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1" name="Freeform 1240"/>
              <p:cNvSpPr/>
              <p:nvPr/>
            </p:nvSpPr>
            <p:spPr>
              <a:xfrm>
                <a:off x="7116164" y="4820444"/>
                <a:ext cx="92362" cy="66648"/>
              </a:xfrm>
              <a:custGeom>
                <a:avLst/>
                <a:gdLst/>
                <a:ahLst/>
                <a:cxnLst/>
                <a:rect l="0" t="0" r="0" b="0"/>
                <a:pathLst>
                  <a:path w="92362" h="66648">
                    <a:moveTo>
                      <a:pt x="85516" y="1149"/>
                    </a:moveTo>
                    <a:cubicBezTo>
                      <a:pt x="85516" y="1149"/>
                      <a:pt x="73059" y="5585"/>
                      <a:pt x="70824" y="6853"/>
                    </a:cubicBezTo>
                    <a:cubicBezTo>
                      <a:pt x="68588" y="8121"/>
                      <a:pt x="68907" y="10339"/>
                      <a:pt x="65075" y="10339"/>
                    </a:cubicBezTo>
                    <a:cubicBezTo>
                      <a:pt x="61242" y="10339"/>
                      <a:pt x="61242" y="10973"/>
                      <a:pt x="59965" y="13191"/>
                    </a:cubicBezTo>
                    <a:cubicBezTo>
                      <a:pt x="58687" y="15410"/>
                      <a:pt x="57090" y="16360"/>
                      <a:pt x="55174" y="16994"/>
                    </a:cubicBezTo>
                    <a:cubicBezTo>
                      <a:pt x="53258" y="17628"/>
                      <a:pt x="52139" y="18103"/>
                      <a:pt x="51341" y="19846"/>
                    </a:cubicBezTo>
                    <a:cubicBezTo>
                      <a:pt x="50543" y="21589"/>
                      <a:pt x="46186" y="25234"/>
                      <a:pt x="44315" y="25234"/>
                    </a:cubicBezTo>
                    <a:cubicBezTo>
                      <a:pt x="42398" y="25234"/>
                      <a:pt x="41919" y="26501"/>
                      <a:pt x="41919" y="27611"/>
                    </a:cubicBezTo>
                    <a:cubicBezTo>
                      <a:pt x="41919" y="28720"/>
                      <a:pt x="42398" y="29037"/>
                      <a:pt x="36170" y="33312"/>
                    </a:cubicBezTo>
                    <a:cubicBezTo>
                      <a:pt x="29942" y="37593"/>
                      <a:pt x="27062" y="38567"/>
                      <a:pt x="24832" y="40128"/>
                    </a:cubicBezTo>
                    <a:cubicBezTo>
                      <a:pt x="19403" y="43931"/>
                      <a:pt x="19722" y="44565"/>
                      <a:pt x="13654" y="49002"/>
                    </a:cubicBezTo>
                    <a:cubicBezTo>
                      <a:pt x="6561" y="54188"/>
                      <a:pt x="4072" y="63897"/>
                      <a:pt x="1836" y="66115"/>
                    </a:cubicBezTo>
                    <a:cubicBezTo>
                      <a:pt x="-399" y="68333"/>
                      <a:pt x="-898" y="62422"/>
                      <a:pt x="1836" y="56608"/>
                    </a:cubicBezTo>
                    <a:cubicBezTo>
                      <a:pt x="4072" y="51854"/>
                      <a:pt x="12217" y="41871"/>
                      <a:pt x="15251" y="38861"/>
                    </a:cubicBezTo>
                    <a:cubicBezTo>
                      <a:pt x="18285" y="35850"/>
                      <a:pt x="34334" y="22619"/>
                      <a:pt x="36170" y="20797"/>
                    </a:cubicBezTo>
                    <a:cubicBezTo>
                      <a:pt x="38007" y="18975"/>
                      <a:pt x="70185" y="2099"/>
                      <a:pt x="85516" y="515"/>
                    </a:cubicBezTo>
                    <a:cubicBezTo>
                      <a:pt x="100847" y="-1070"/>
                      <a:pt x="85516" y="1149"/>
                      <a:pt x="85516" y="1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2" name="Freeform 1241"/>
              <p:cNvSpPr/>
              <p:nvPr/>
            </p:nvSpPr>
            <p:spPr>
              <a:xfrm>
                <a:off x="7084949" y="4881946"/>
                <a:ext cx="22696" cy="53860"/>
              </a:xfrm>
              <a:custGeom>
                <a:avLst/>
                <a:gdLst/>
                <a:ahLst/>
                <a:cxnLst/>
                <a:rect l="0" t="0" r="0" b="0"/>
                <a:pathLst>
                  <a:path w="22696" h="53860">
                    <a:moveTo>
                      <a:pt x="17930" y="9005"/>
                    </a:moveTo>
                    <a:cubicBezTo>
                      <a:pt x="17930" y="9005"/>
                      <a:pt x="15100" y="14308"/>
                      <a:pt x="13249" y="18655"/>
                    </a:cubicBezTo>
                    <a:cubicBezTo>
                      <a:pt x="12504" y="20406"/>
                      <a:pt x="13888" y="26260"/>
                      <a:pt x="12291" y="29430"/>
                    </a:cubicBezTo>
                    <a:cubicBezTo>
                      <a:pt x="10694" y="32599"/>
                      <a:pt x="10384" y="34900"/>
                      <a:pt x="10384" y="34900"/>
                    </a:cubicBezTo>
                    <a:cubicBezTo>
                      <a:pt x="10384" y="34900"/>
                      <a:pt x="8812" y="40516"/>
                      <a:pt x="8778" y="44007"/>
                    </a:cubicBezTo>
                    <a:cubicBezTo>
                      <a:pt x="8743" y="47550"/>
                      <a:pt x="4724" y="48984"/>
                      <a:pt x="4724" y="46132"/>
                    </a:cubicBezTo>
                    <a:cubicBezTo>
                      <a:pt x="4724" y="43279"/>
                      <a:pt x="5982" y="38332"/>
                      <a:pt x="7021" y="35609"/>
                    </a:cubicBezTo>
                    <a:cubicBezTo>
                      <a:pt x="8266" y="32349"/>
                      <a:pt x="4410" y="40818"/>
                      <a:pt x="4410" y="41452"/>
                    </a:cubicBezTo>
                    <a:lnTo>
                      <a:pt x="1580" y="53619"/>
                    </a:lnTo>
                    <a:cubicBezTo>
                      <a:pt x="622" y="54570"/>
                      <a:pt x="0" y="51771"/>
                      <a:pt x="0" y="51771"/>
                    </a:cubicBezTo>
                    <a:cubicBezTo>
                      <a:pt x="0" y="51771"/>
                      <a:pt x="3466" y="25852"/>
                      <a:pt x="22646" y="0"/>
                    </a:cubicBezTo>
                    <a:cubicBezTo>
                      <a:pt x="23261" y="-772"/>
                      <a:pt x="17930" y="9005"/>
                      <a:pt x="17930" y="9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3" name="Freeform 1242"/>
              <p:cNvSpPr/>
              <p:nvPr/>
            </p:nvSpPr>
            <p:spPr>
              <a:xfrm>
                <a:off x="7088563" y="5019073"/>
                <a:ext cx="103027" cy="93125"/>
              </a:xfrm>
              <a:custGeom>
                <a:avLst/>
                <a:gdLst/>
                <a:ahLst/>
                <a:cxnLst/>
                <a:rect l="0" t="0" r="0" b="0"/>
                <a:pathLst>
                  <a:path w="103027" h="93125">
                    <a:moveTo>
                      <a:pt x="0" y="150"/>
                    </a:moveTo>
                    <a:cubicBezTo>
                      <a:pt x="1430" y="150"/>
                      <a:pt x="0" y="150"/>
                      <a:pt x="3985" y="2343"/>
                    </a:cubicBezTo>
                    <a:cubicBezTo>
                      <a:pt x="5102" y="2958"/>
                      <a:pt x="9430" y="7737"/>
                      <a:pt x="10229" y="8530"/>
                    </a:cubicBezTo>
                    <a:cubicBezTo>
                      <a:pt x="11027" y="9322"/>
                      <a:pt x="15260" y="11026"/>
                      <a:pt x="22679" y="22467"/>
                    </a:cubicBezTo>
                    <a:cubicBezTo>
                      <a:pt x="22679" y="22467"/>
                      <a:pt x="30494" y="24527"/>
                      <a:pt x="31772" y="26428"/>
                    </a:cubicBezTo>
                    <a:cubicBezTo>
                      <a:pt x="33049" y="28330"/>
                      <a:pt x="35604" y="25477"/>
                      <a:pt x="37520" y="26428"/>
                    </a:cubicBezTo>
                    <a:cubicBezTo>
                      <a:pt x="39437" y="27379"/>
                      <a:pt x="53819" y="29280"/>
                      <a:pt x="53819" y="43541"/>
                    </a:cubicBezTo>
                    <a:cubicBezTo>
                      <a:pt x="53819" y="43541"/>
                      <a:pt x="54288" y="48137"/>
                      <a:pt x="59558" y="53365"/>
                    </a:cubicBezTo>
                    <a:cubicBezTo>
                      <a:pt x="64828" y="58595"/>
                      <a:pt x="64349" y="62873"/>
                      <a:pt x="64349" y="66359"/>
                    </a:cubicBezTo>
                    <a:cubicBezTo>
                      <a:pt x="64349" y="69845"/>
                      <a:pt x="76166" y="79035"/>
                      <a:pt x="84470" y="83789"/>
                    </a:cubicBezTo>
                    <a:cubicBezTo>
                      <a:pt x="92774" y="88542"/>
                      <a:pt x="102510" y="93143"/>
                      <a:pt x="103025" y="93013"/>
                    </a:cubicBezTo>
                    <a:cubicBezTo>
                      <a:pt x="103480" y="92816"/>
                      <a:pt x="33368" y="78401"/>
                      <a:pt x="0" y="150"/>
                    </a:cubicBezTo>
                    <a:cubicBezTo>
                      <a:pt x="0" y="-435"/>
                      <a:pt x="0" y="150"/>
                      <a:pt x="0" y="1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4" name="Freeform 1243"/>
              <p:cNvSpPr/>
              <p:nvPr/>
            </p:nvSpPr>
            <p:spPr>
              <a:xfrm>
                <a:off x="7305494" y="5031089"/>
                <a:ext cx="13979" cy="28992"/>
              </a:xfrm>
              <a:custGeom>
                <a:avLst/>
                <a:gdLst/>
                <a:ahLst/>
                <a:cxnLst/>
                <a:rect l="0" t="0" r="0" b="0"/>
                <a:pathLst>
                  <a:path w="13979" h="28992">
                    <a:moveTo>
                      <a:pt x="11433" y="0"/>
                    </a:moveTo>
                    <a:cubicBezTo>
                      <a:pt x="11433" y="0"/>
                      <a:pt x="15266" y="5051"/>
                      <a:pt x="13349" y="6001"/>
                    </a:cubicBezTo>
                    <a:cubicBezTo>
                      <a:pt x="11433" y="6952"/>
                      <a:pt x="11433" y="12023"/>
                      <a:pt x="11433" y="8854"/>
                    </a:cubicBezTo>
                    <a:cubicBezTo>
                      <a:pt x="11433" y="8854"/>
                      <a:pt x="11113" y="16142"/>
                      <a:pt x="8558" y="20579"/>
                    </a:cubicBezTo>
                    <a:cubicBezTo>
                      <a:pt x="6003" y="25016"/>
                      <a:pt x="8878" y="27868"/>
                      <a:pt x="4087" y="28819"/>
                    </a:cubicBezTo>
                    <a:cubicBezTo>
                      <a:pt x="-704" y="29770"/>
                      <a:pt x="-65" y="26601"/>
                      <a:pt x="-65" y="24065"/>
                    </a:cubicBezTo>
                    <a:cubicBezTo>
                      <a:pt x="-65" y="21530"/>
                      <a:pt x="2810" y="16143"/>
                      <a:pt x="2011" y="14083"/>
                    </a:cubicBezTo>
                    <a:cubicBezTo>
                      <a:pt x="1213" y="12023"/>
                      <a:pt x="2171" y="8537"/>
                      <a:pt x="5365" y="7269"/>
                    </a:cubicBezTo>
                    <a:cubicBezTo>
                      <a:pt x="8558" y="6001"/>
                      <a:pt x="9357" y="2040"/>
                      <a:pt x="1143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DD6F7"/>
                  </a:gs>
                  <a:gs pos="100000">
                    <a:srgbClr val="0DBBF1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</p:grpSp>
        <p:grpSp>
          <p:nvGrpSpPr>
            <p:cNvPr id="1245" name="Group 1244"/>
            <p:cNvGrpSpPr/>
            <p:nvPr/>
          </p:nvGrpSpPr>
          <p:grpSpPr>
            <a:xfrm>
              <a:off x="7204546" y="4851406"/>
              <a:ext cx="98855" cy="59085"/>
              <a:chOff x="7204546" y="4851406"/>
              <a:chExt cx="98855" cy="59085"/>
            </a:xfrm>
          </p:grpSpPr>
          <p:sp>
            <p:nvSpPr>
              <p:cNvPr id="1246" name="Freeform 1245"/>
              <p:cNvSpPr/>
              <p:nvPr/>
            </p:nvSpPr>
            <p:spPr>
              <a:xfrm>
                <a:off x="7243812" y="4895234"/>
                <a:ext cx="31150" cy="15340"/>
              </a:xfrm>
              <a:custGeom>
                <a:avLst/>
                <a:gdLst/>
                <a:ahLst/>
                <a:cxnLst/>
                <a:rect l="0" t="0" r="0" b="0"/>
                <a:pathLst>
                  <a:path w="31150" h="15340">
                    <a:moveTo>
                      <a:pt x="4648" y="2269"/>
                    </a:moveTo>
                    <a:cubicBezTo>
                      <a:pt x="4648" y="2269"/>
                      <a:pt x="3488" y="3051"/>
                      <a:pt x="8598" y="516"/>
                    </a:cubicBezTo>
                    <a:cubicBezTo>
                      <a:pt x="13708" y="-2019"/>
                      <a:pt x="7640" y="4002"/>
                      <a:pt x="7640" y="4002"/>
                    </a:cubicBezTo>
                    <a:cubicBezTo>
                      <a:pt x="9876" y="4953"/>
                      <a:pt x="14347" y="2734"/>
                      <a:pt x="15625" y="2734"/>
                    </a:cubicBezTo>
                    <a:cubicBezTo>
                      <a:pt x="16902" y="2734"/>
                      <a:pt x="22013" y="3051"/>
                      <a:pt x="24248" y="4002"/>
                    </a:cubicBezTo>
                    <a:cubicBezTo>
                      <a:pt x="26484" y="4953"/>
                      <a:pt x="32872" y="4636"/>
                      <a:pt x="30636" y="6854"/>
                    </a:cubicBezTo>
                    <a:cubicBezTo>
                      <a:pt x="28400" y="9072"/>
                      <a:pt x="24248" y="9865"/>
                      <a:pt x="22811" y="9865"/>
                    </a:cubicBezTo>
                    <a:cubicBezTo>
                      <a:pt x="21374" y="9865"/>
                      <a:pt x="18180" y="10657"/>
                      <a:pt x="16902" y="10657"/>
                    </a:cubicBezTo>
                    <a:cubicBezTo>
                      <a:pt x="15625" y="10657"/>
                      <a:pt x="13389" y="10340"/>
                      <a:pt x="12112" y="11608"/>
                    </a:cubicBezTo>
                    <a:cubicBezTo>
                      <a:pt x="10834" y="12875"/>
                      <a:pt x="3488" y="14777"/>
                      <a:pt x="3488" y="14777"/>
                    </a:cubicBezTo>
                    <a:cubicBezTo>
                      <a:pt x="3488" y="14777"/>
                      <a:pt x="1572" y="16520"/>
                      <a:pt x="614" y="13192"/>
                    </a:cubicBezTo>
                    <a:cubicBezTo>
                      <a:pt x="-344" y="9865"/>
                      <a:pt x="-185" y="9231"/>
                      <a:pt x="614" y="8438"/>
                    </a:cubicBezTo>
                    <a:cubicBezTo>
                      <a:pt x="1412" y="7641"/>
                      <a:pt x="614" y="8755"/>
                      <a:pt x="614" y="6854"/>
                    </a:cubicBezTo>
                    <a:cubicBezTo>
                      <a:pt x="614" y="4953"/>
                      <a:pt x="3488" y="4002"/>
                      <a:pt x="4648" y="2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247" name="Freeform 1246"/>
              <p:cNvSpPr/>
              <p:nvPr/>
            </p:nvSpPr>
            <p:spPr>
              <a:xfrm>
                <a:off x="7282439" y="4885732"/>
                <a:ext cx="20956" cy="24391"/>
              </a:xfrm>
              <a:custGeom>
                <a:avLst/>
                <a:gdLst/>
                <a:ahLst/>
                <a:cxnLst/>
                <a:rect l="0" t="0" r="0" b="0"/>
                <a:pathLst>
                  <a:path w="20956" h="24391">
                    <a:moveTo>
                      <a:pt x="6063" y="1461"/>
                    </a:moveTo>
                    <a:cubicBezTo>
                      <a:pt x="5105" y="1461"/>
                      <a:pt x="5744" y="827"/>
                      <a:pt x="3828" y="2094"/>
                    </a:cubicBezTo>
                    <a:cubicBezTo>
                      <a:pt x="1911" y="3362"/>
                      <a:pt x="953" y="3679"/>
                      <a:pt x="634" y="4313"/>
                    </a:cubicBezTo>
                    <a:cubicBezTo>
                      <a:pt x="314" y="4947"/>
                      <a:pt x="1432" y="6056"/>
                      <a:pt x="634" y="6848"/>
                    </a:cubicBezTo>
                    <a:cubicBezTo>
                      <a:pt x="-165" y="7640"/>
                      <a:pt x="-324" y="10017"/>
                      <a:pt x="634" y="10017"/>
                    </a:cubicBezTo>
                    <a:cubicBezTo>
                      <a:pt x="1592" y="10017"/>
                      <a:pt x="3828" y="10651"/>
                      <a:pt x="3828" y="11285"/>
                    </a:cubicBezTo>
                    <a:cubicBezTo>
                      <a:pt x="3828" y="11919"/>
                      <a:pt x="6063" y="12869"/>
                      <a:pt x="6063" y="13503"/>
                    </a:cubicBezTo>
                    <a:cubicBezTo>
                      <a:pt x="6063" y="14137"/>
                      <a:pt x="7820" y="15246"/>
                      <a:pt x="7820" y="15246"/>
                    </a:cubicBezTo>
                    <a:cubicBezTo>
                      <a:pt x="7820" y="15246"/>
                      <a:pt x="7820" y="14929"/>
                      <a:pt x="7820" y="16039"/>
                    </a:cubicBezTo>
                    <a:cubicBezTo>
                      <a:pt x="7820" y="17148"/>
                      <a:pt x="10056" y="19366"/>
                      <a:pt x="10056" y="19366"/>
                    </a:cubicBezTo>
                    <a:cubicBezTo>
                      <a:pt x="10056" y="19366"/>
                      <a:pt x="10056" y="21426"/>
                      <a:pt x="10056" y="22060"/>
                    </a:cubicBezTo>
                    <a:cubicBezTo>
                      <a:pt x="10056" y="22694"/>
                      <a:pt x="12132" y="24288"/>
                      <a:pt x="14048" y="24288"/>
                    </a:cubicBezTo>
                    <a:cubicBezTo>
                      <a:pt x="15964" y="24288"/>
                      <a:pt x="18839" y="24288"/>
                      <a:pt x="19797" y="24288"/>
                    </a:cubicBezTo>
                    <a:cubicBezTo>
                      <a:pt x="20755" y="24288"/>
                      <a:pt x="20755" y="24288"/>
                      <a:pt x="20915" y="23169"/>
                    </a:cubicBezTo>
                    <a:cubicBezTo>
                      <a:pt x="21074" y="22060"/>
                      <a:pt x="19957" y="19683"/>
                      <a:pt x="18839" y="18574"/>
                    </a:cubicBezTo>
                    <a:cubicBezTo>
                      <a:pt x="17721" y="17465"/>
                      <a:pt x="16603" y="15088"/>
                      <a:pt x="16603" y="15088"/>
                    </a:cubicBezTo>
                    <a:cubicBezTo>
                      <a:pt x="19956" y="13979"/>
                      <a:pt x="16603" y="10968"/>
                      <a:pt x="16603" y="10968"/>
                    </a:cubicBezTo>
                    <a:cubicBezTo>
                      <a:pt x="12132" y="10651"/>
                      <a:pt x="9257" y="9383"/>
                      <a:pt x="8299" y="9383"/>
                    </a:cubicBezTo>
                    <a:cubicBezTo>
                      <a:pt x="7341" y="9383"/>
                      <a:pt x="7820" y="6056"/>
                      <a:pt x="7820" y="6056"/>
                    </a:cubicBezTo>
                    <a:cubicBezTo>
                      <a:pt x="11972" y="1461"/>
                      <a:pt x="11333" y="1936"/>
                      <a:pt x="10056" y="668"/>
                    </a:cubicBezTo>
                    <a:cubicBezTo>
                      <a:pt x="8778" y="-599"/>
                      <a:pt x="7820" y="-283"/>
                      <a:pt x="6063" y="14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248" name="Freeform 1247"/>
              <p:cNvSpPr/>
              <p:nvPr/>
            </p:nvSpPr>
            <p:spPr>
              <a:xfrm>
                <a:off x="7204514" y="4851417"/>
                <a:ext cx="27696" cy="32959"/>
              </a:xfrm>
              <a:custGeom>
                <a:avLst/>
                <a:gdLst/>
                <a:ahLst/>
                <a:cxnLst/>
                <a:rect l="0" t="0" r="0" b="0"/>
                <a:pathLst>
                  <a:path w="27696" h="32959">
                    <a:moveTo>
                      <a:pt x="15640" y="-35"/>
                    </a:moveTo>
                    <a:cubicBezTo>
                      <a:pt x="15640" y="-35"/>
                      <a:pt x="10530" y="-35"/>
                      <a:pt x="10530" y="1550"/>
                    </a:cubicBezTo>
                    <a:cubicBezTo>
                      <a:pt x="10530" y="3134"/>
                      <a:pt x="6058" y="9473"/>
                      <a:pt x="5100" y="10423"/>
                    </a:cubicBezTo>
                    <a:cubicBezTo>
                      <a:pt x="4142" y="11374"/>
                      <a:pt x="11807" y="15494"/>
                      <a:pt x="6697" y="19614"/>
                    </a:cubicBezTo>
                    <a:cubicBezTo>
                      <a:pt x="1587" y="23733"/>
                      <a:pt x="7655" y="25952"/>
                      <a:pt x="7655" y="25952"/>
                    </a:cubicBezTo>
                    <a:cubicBezTo>
                      <a:pt x="3184" y="27536"/>
                      <a:pt x="2226" y="29438"/>
                      <a:pt x="1267" y="29438"/>
                    </a:cubicBezTo>
                    <a:cubicBezTo>
                      <a:pt x="309" y="29438"/>
                      <a:pt x="0" y="32924"/>
                      <a:pt x="0" y="32924"/>
                    </a:cubicBezTo>
                    <a:cubicBezTo>
                      <a:pt x="0" y="32924"/>
                      <a:pt x="8933" y="28804"/>
                      <a:pt x="10530" y="28804"/>
                    </a:cubicBezTo>
                    <a:cubicBezTo>
                      <a:pt x="12127" y="28804"/>
                      <a:pt x="14362" y="28170"/>
                      <a:pt x="14362" y="23733"/>
                    </a:cubicBezTo>
                    <a:cubicBezTo>
                      <a:pt x="14362" y="19297"/>
                      <a:pt x="15959" y="18346"/>
                      <a:pt x="16598" y="18663"/>
                    </a:cubicBezTo>
                    <a:cubicBezTo>
                      <a:pt x="17237" y="18980"/>
                      <a:pt x="19313" y="15969"/>
                      <a:pt x="19313" y="15969"/>
                    </a:cubicBezTo>
                    <a:cubicBezTo>
                      <a:pt x="19313" y="15969"/>
                      <a:pt x="22642" y="12019"/>
                      <a:pt x="26179" y="10423"/>
                    </a:cubicBezTo>
                    <a:cubicBezTo>
                      <a:pt x="29693" y="8839"/>
                      <a:pt x="26978" y="7730"/>
                      <a:pt x="19313" y="12325"/>
                    </a:cubicBezTo>
                    <a:cubicBezTo>
                      <a:pt x="11647" y="16920"/>
                      <a:pt x="12286" y="11057"/>
                      <a:pt x="12286" y="8997"/>
                    </a:cubicBezTo>
                    <a:cubicBezTo>
                      <a:pt x="12286" y="6937"/>
                      <a:pt x="13085" y="4085"/>
                      <a:pt x="14362" y="2817"/>
                    </a:cubicBezTo>
                    <a:cubicBezTo>
                      <a:pt x="15640" y="1550"/>
                      <a:pt x="15640" y="-35"/>
                      <a:pt x="15640" y="-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</p:grpSp>
      <p:grpSp>
        <p:nvGrpSpPr>
          <p:cNvPr id="1249" name="Group 1248"/>
          <p:cNvGrpSpPr/>
          <p:nvPr/>
        </p:nvGrpSpPr>
        <p:grpSpPr>
          <a:xfrm>
            <a:off x="7580650" y="4954588"/>
            <a:ext cx="182948" cy="182577"/>
            <a:chOff x="7238599" y="4967806"/>
            <a:chExt cx="182948" cy="182577"/>
          </a:xfrm>
        </p:grpSpPr>
        <p:sp>
          <p:nvSpPr>
            <p:cNvPr id="1250" name="Freeform 1249"/>
            <p:cNvSpPr/>
            <p:nvPr/>
          </p:nvSpPr>
          <p:spPr>
            <a:xfrm>
              <a:off x="7340005" y="5070198"/>
              <a:ext cx="81529" cy="80183"/>
            </a:xfrm>
            <a:custGeom>
              <a:avLst/>
              <a:gdLst/>
              <a:ahLst/>
              <a:cxnLst/>
              <a:rect l="0" t="0" r="0" b="0"/>
              <a:pathLst>
                <a:path w="81529" h="80183">
                  <a:moveTo>
                    <a:pt x="14587" y="0"/>
                  </a:moveTo>
                  <a:cubicBezTo>
                    <a:pt x="14587" y="0"/>
                    <a:pt x="77216" y="62337"/>
                    <a:pt x="79366" y="64798"/>
                  </a:cubicBezTo>
                  <a:cubicBezTo>
                    <a:pt x="82480" y="68363"/>
                    <a:pt x="82194" y="74574"/>
                    <a:pt x="78743" y="77616"/>
                  </a:cubicBezTo>
                  <a:cubicBezTo>
                    <a:pt x="75013" y="80904"/>
                    <a:pt x="69669" y="80911"/>
                    <a:pt x="65717" y="78335"/>
                  </a:cubicBezTo>
                  <a:lnTo>
                    <a:pt x="0" y="13707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1251" name="Freeform 1250"/>
            <p:cNvSpPr/>
            <p:nvPr/>
          </p:nvSpPr>
          <p:spPr>
            <a:xfrm>
              <a:off x="7340026" y="5070205"/>
              <a:ext cx="14720" cy="13845"/>
            </a:xfrm>
            <a:custGeom>
              <a:avLst/>
              <a:gdLst/>
              <a:ahLst/>
              <a:cxnLst/>
              <a:rect l="0" t="0" r="0" b="0"/>
              <a:pathLst>
                <a:path w="14720" h="13845">
                  <a:moveTo>
                    <a:pt x="12536" y="584"/>
                  </a:moveTo>
                  <a:cubicBezTo>
                    <a:pt x="14204" y="-548"/>
                    <a:pt x="16370" y="-557"/>
                    <a:pt x="12664" y="4484"/>
                  </a:cubicBezTo>
                  <a:cubicBezTo>
                    <a:pt x="12664" y="4484"/>
                    <a:pt x="9229" y="9794"/>
                    <a:pt x="2965" y="13001"/>
                  </a:cubicBezTo>
                  <a:cubicBezTo>
                    <a:pt x="2965" y="13001"/>
                    <a:pt x="-2033" y="15667"/>
                    <a:pt x="906" y="11357"/>
                  </a:cubicBezTo>
                  <a:cubicBezTo>
                    <a:pt x="906" y="11357"/>
                    <a:pt x="3207" y="7935"/>
                    <a:pt x="5525" y="5636"/>
                  </a:cubicBezTo>
                  <a:cubicBezTo>
                    <a:pt x="7302" y="3874"/>
                    <a:pt x="10108" y="2232"/>
                    <a:pt x="12536" y="584"/>
                  </a:cubicBezTo>
                  <a:close/>
                </a:path>
              </a:pathLst>
            </a:custGeom>
            <a:gradFill>
              <a:gsLst>
                <a:gs pos="0">
                  <a:srgbClr val="1F1F1F"/>
                </a:gs>
                <a:gs pos="63000">
                  <a:srgbClr val="616161"/>
                </a:gs>
                <a:gs pos="94000">
                  <a:srgbClr val="161616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252" name="Freeform 1251"/>
            <p:cNvSpPr/>
            <p:nvPr/>
          </p:nvSpPr>
          <p:spPr>
            <a:xfrm>
              <a:off x="7336673" y="5066435"/>
              <a:ext cx="14612" cy="14629"/>
            </a:xfrm>
            <a:custGeom>
              <a:avLst/>
              <a:gdLst/>
              <a:ahLst/>
              <a:cxnLst/>
              <a:rect l="0" t="0" r="0" b="0"/>
              <a:pathLst>
                <a:path w="14612" h="14629">
                  <a:moveTo>
                    <a:pt x="8240" y="0"/>
                  </a:moveTo>
                  <a:cubicBezTo>
                    <a:pt x="14397" y="6106"/>
                    <a:pt x="14897" y="6572"/>
                    <a:pt x="14517" y="7518"/>
                  </a:cubicBezTo>
                  <a:cubicBezTo>
                    <a:pt x="13769" y="9381"/>
                    <a:pt x="12051" y="12187"/>
                    <a:pt x="7000" y="14591"/>
                  </a:cubicBezTo>
                  <a:cubicBezTo>
                    <a:pt x="7000" y="14591"/>
                    <a:pt x="6545" y="14742"/>
                    <a:pt x="6242" y="14441"/>
                  </a:cubicBezTo>
                  <a:cubicBezTo>
                    <a:pt x="6242" y="14441"/>
                    <a:pt x="0" y="8172"/>
                    <a:pt x="0" y="8172"/>
                  </a:cubicBezTo>
                  <a:lnTo>
                    <a:pt x="8240" y="0"/>
                  </a:lnTo>
                  <a:close/>
                </a:path>
              </a:pathLst>
            </a:custGeom>
            <a:gradFill>
              <a:gsLst>
                <a:gs pos="0">
                  <a:srgbClr val="656565"/>
                </a:gs>
                <a:gs pos="14000">
                  <a:srgbClr val="656565"/>
                </a:gs>
                <a:gs pos="40000">
                  <a:srgbClr val="FFFFFF"/>
                </a:gs>
                <a:gs pos="60000">
                  <a:srgbClr val="848484"/>
                </a:gs>
                <a:gs pos="100000">
                  <a:srgbClr val="000000"/>
                </a:gs>
              </a:gsLst>
              <a:lin ang="8100000" scaled="0"/>
            </a:gradFill>
            <a:ln w="7600" cap="flat">
              <a:noFill/>
              <a:bevel/>
            </a:ln>
          </p:spPr>
        </p:sp>
        <p:sp>
          <p:nvSpPr>
            <p:cNvPr id="1253" name="Freeform 1252"/>
            <p:cNvSpPr/>
            <p:nvPr/>
          </p:nvSpPr>
          <p:spPr>
            <a:xfrm>
              <a:off x="7238585" y="4967803"/>
              <a:ext cx="120978" cy="120003"/>
            </a:xfrm>
            <a:custGeom>
              <a:avLst/>
              <a:gdLst/>
              <a:ahLst/>
              <a:cxnLst/>
              <a:rect l="0" t="0" r="0" b="0"/>
              <a:pathLst>
                <a:path w="120978" h="120003">
                  <a:moveTo>
                    <a:pt x="0" y="60001"/>
                  </a:moveTo>
                  <a:cubicBezTo>
                    <a:pt x="0" y="26847"/>
                    <a:pt x="27065" y="0"/>
                    <a:pt x="60489" y="0"/>
                  </a:cubicBezTo>
                  <a:cubicBezTo>
                    <a:pt x="93885" y="0"/>
                    <a:pt x="120978" y="26847"/>
                    <a:pt x="120978" y="60001"/>
                  </a:cubicBezTo>
                  <a:cubicBezTo>
                    <a:pt x="120978" y="93128"/>
                    <a:pt x="93885" y="120003"/>
                    <a:pt x="60489" y="120003"/>
                  </a:cubicBezTo>
                  <a:cubicBezTo>
                    <a:pt x="27065" y="120003"/>
                    <a:pt x="0" y="93128"/>
                    <a:pt x="0" y="60001"/>
                  </a:cubicBezTo>
                  <a:close/>
                </a:path>
              </a:pathLst>
            </a:custGeom>
            <a:solidFill>
              <a:srgbClr val="202020"/>
            </a:solidFill>
            <a:ln w="7600" cap="flat">
              <a:noFill/>
              <a:bevel/>
            </a:ln>
          </p:spPr>
        </p:sp>
        <p:sp>
          <p:nvSpPr>
            <p:cNvPr id="1254" name="Freeform 1253"/>
            <p:cNvSpPr/>
            <p:nvPr/>
          </p:nvSpPr>
          <p:spPr>
            <a:xfrm>
              <a:off x="7248818" y="4977963"/>
              <a:ext cx="100513" cy="99683"/>
            </a:xfrm>
            <a:custGeom>
              <a:avLst/>
              <a:gdLst/>
              <a:ahLst/>
              <a:cxnLst/>
              <a:rect l="0" t="0" r="0" b="0"/>
              <a:pathLst>
                <a:path w="100513" h="99683">
                  <a:moveTo>
                    <a:pt x="0" y="49842"/>
                  </a:moveTo>
                  <a:cubicBezTo>
                    <a:pt x="0" y="22301"/>
                    <a:pt x="22487" y="0"/>
                    <a:pt x="50257" y="0"/>
                  </a:cubicBezTo>
                  <a:cubicBezTo>
                    <a:pt x="78003" y="0"/>
                    <a:pt x="100513" y="22301"/>
                    <a:pt x="100513" y="49842"/>
                  </a:cubicBezTo>
                  <a:cubicBezTo>
                    <a:pt x="100513" y="77359"/>
                    <a:pt x="78003" y="99683"/>
                    <a:pt x="50257" y="99683"/>
                  </a:cubicBezTo>
                  <a:cubicBezTo>
                    <a:pt x="22487" y="99683"/>
                    <a:pt x="0" y="77359"/>
                    <a:pt x="0" y="49842"/>
                  </a:cubicBez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1255" name="Freeform 1254"/>
            <p:cNvSpPr/>
            <p:nvPr/>
          </p:nvSpPr>
          <p:spPr>
            <a:xfrm>
              <a:off x="7240225" y="4969440"/>
              <a:ext cx="117700" cy="116727"/>
            </a:xfrm>
            <a:custGeom>
              <a:avLst/>
              <a:gdLst/>
              <a:ahLst/>
              <a:cxnLst/>
              <a:rect l="0" t="0" r="0" b="0"/>
              <a:pathLst>
                <a:path w="117700" h="116727">
                  <a:moveTo>
                    <a:pt x="0" y="58364"/>
                  </a:moveTo>
                  <a:cubicBezTo>
                    <a:pt x="0" y="26114"/>
                    <a:pt x="26332" y="0"/>
                    <a:pt x="58850" y="0"/>
                  </a:cubicBezTo>
                  <a:cubicBezTo>
                    <a:pt x="91341" y="0"/>
                    <a:pt x="117700" y="26114"/>
                    <a:pt x="117700" y="58364"/>
                  </a:cubicBezTo>
                  <a:cubicBezTo>
                    <a:pt x="117700" y="90586"/>
                    <a:pt x="91341" y="116727"/>
                    <a:pt x="58850" y="116727"/>
                  </a:cubicBezTo>
                  <a:cubicBezTo>
                    <a:pt x="26332" y="116727"/>
                    <a:pt x="0" y="90586"/>
                    <a:pt x="0" y="58364"/>
                  </a:cubicBezTo>
                  <a:close/>
                </a:path>
              </a:pathLst>
            </a:custGeom>
            <a:solidFill>
              <a:srgbClr val="808080"/>
            </a:solidFill>
            <a:ln w="7600" cap="flat">
              <a:noFill/>
              <a:bevel/>
            </a:ln>
          </p:spPr>
        </p:sp>
        <p:sp>
          <p:nvSpPr>
            <p:cNvPr id="1256" name="Freeform 1255"/>
            <p:cNvSpPr/>
            <p:nvPr/>
          </p:nvSpPr>
          <p:spPr>
            <a:xfrm>
              <a:off x="7240940" y="4970149"/>
              <a:ext cx="116270" cy="115310"/>
            </a:xfrm>
            <a:custGeom>
              <a:avLst/>
              <a:gdLst/>
              <a:ahLst/>
              <a:cxnLst/>
              <a:rect l="0" t="0" r="0" b="0"/>
              <a:pathLst>
                <a:path w="116270" h="115310">
                  <a:moveTo>
                    <a:pt x="0" y="57655"/>
                  </a:moveTo>
                  <a:cubicBezTo>
                    <a:pt x="0" y="25797"/>
                    <a:pt x="26012" y="0"/>
                    <a:pt x="58135" y="0"/>
                  </a:cubicBezTo>
                  <a:cubicBezTo>
                    <a:pt x="90231" y="0"/>
                    <a:pt x="116270" y="25797"/>
                    <a:pt x="116270" y="57655"/>
                  </a:cubicBezTo>
                  <a:cubicBezTo>
                    <a:pt x="116270" y="89486"/>
                    <a:pt x="90231" y="115310"/>
                    <a:pt x="58135" y="115310"/>
                  </a:cubicBezTo>
                  <a:cubicBezTo>
                    <a:pt x="26012" y="115310"/>
                    <a:pt x="0" y="89486"/>
                    <a:pt x="0" y="57655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1257" name="Freeform 1256"/>
            <p:cNvSpPr/>
            <p:nvPr/>
          </p:nvSpPr>
          <p:spPr>
            <a:xfrm>
              <a:off x="7248848" y="4977993"/>
              <a:ext cx="100453" cy="99623"/>
            </a:xfrm>
            <a:custGeom>
              <a:avLst/>
              <a:gdLst/>
              <a:ahLst/>
              <a:cxnLst/>
              <a:rect l="0" t="0" r="0" b="0"/>
              <a:pathLst>
                <a:path w="100453" h="99623">
                  <a:moveTo>
                    <a:pt x="0" y="49811"/>
                  </a:moveTo>
                  <a:cubicBezTo>
                    <a:pt x="0" y="22288"/>
                    <a:pt x="22473" y="0"/>
                    <a:pt x="50226" y="0"/>
                  </a:cubicBezTo>
                  <a:cubicBezTo>
                    <a:pt x="77956" y="0"/>
                    <a:pt x="100453" y="22288"/>
                    <a:pt x="100453" y="49811"/>
                  </a:cubicBezTo>
                  <a:cubicBezTo>
                    <a:pt x="100453" y="77312"/>
                    <a:pt x="77956" y="99623"/>
                    <a:pt x="50226" y="99623"/>
                  </a:cubicBezTo>
                  <a:cubicBezTo>
                    <a:pt x="22473" y="99623"/>
                    <a:pt x="0" y="77312"/>
                    <a:pt x="0" y="49811"/>
                  </a:cubicBez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1258" name="Freeform 1257"/>
            <p:cNvSpPr/>
            <p:nvPr/>
          </p:nvSpPr>
          <p:spPr>
            <a:xfrm flipH="1">
              <a:off x="7250504" y="4979634"/>
              <a:ext cx="97142" cy="96339"/>
            </a:xfrm>
            <a:custGeom>
              <a:avLst/>
              <a:gdLst/>
              <a:ahLst/>
              <a:cxnLst/>
              <a:rect l="0" t="0" r="0" b="0"/>
              <a:pathLst>
                <a:path w="97142" h="96339">
                  <a:moveTo>
                    <a:pt x="0" y="48170"/>
                  </a:moveTo>
                  <a:cubicBezTo>
                    <a:pt x="0" y="21553"/>
                    <a:pt x="21733" y="0"/>
                    <a:pt x="48571" y="0"/>
                  </a:cubicBezTo>
                  <a:cubicBezTo>
                    <a:pt x="75387" y="0"/>
                    <a:pt x="97142" y="21553"/>
                    <a:pt x="97142" y="48170"/>
                  </a:cubicBezTo>
                  <a:cubicBezTo>
                    <a:pt x="97142" y="74764"/>
                    <a:pt x="75387" y="96339"/>
                    <a:pt x="48571" y="96339"/>
                  </a:cubicBezTo>
                  <a:cubicBezTo>
                    <a:pt x="21733" y="96339"/>
                    <a:pt x="0" y="74764"/>
                    <a:pt x="0" y="48170"/>
                  </a:cubicBezTo>
                  <a:close/>
                </a:path>
              </a:pathLst>
            </a:custGeom>
            <a:solidFill>
              <a:srgbClr val="E9F4F9"/>
            </a:solidFill>
            <a:ln w="7600" cap="flat">
              <a:noFill/>
              <a:bevel/>
            </a:ln>
          </p:spPr>
        </p:sp>
        <p:sp>
          <p:nvSpPr>
            <p:cNvPr id="1259" name="Freeform 1258"/>
            <p:cNvSpPr/>
            <p:nvPr/>
          </p:nvSpPr>
          <p:spPr>
            <a:xfrm>
              <a:off x="7321606" y="4978206"/>
              <a:ext cx="25384" cy="31562"/>
            </a:xfrm>
            <a:custGeom>
              <a:avLst/>
              <a:gdLst/>
              <a:ahLst/>
              <a:cxnLst/>
              <a:rect l="0" t="0" r="0" b="0"/>
              <a:pathLst>
                <a:path w="25384" h="31562">
                  <a:moveTo>
                    <a:pt x="1558" y="4526"/>
                  </a:moveTo>
                  <a:cubicBezTo>
                    <a:pt x="1558" y="4526"/>
                    <a:pt x="18430" y="12517"/>
                    <a:pt x="25384" y="31562"/>
                  </a:cubicBezTo>
                  <a:cubicBezTo>
                    <a:pt x="25384" y="31562"/>
                    <a:pt x="25250" y="27421"/>
                    <a:pt x="21714" y="19155"/>
                  </a:cubicBezTo>
                  <a:cubicBezTo>
                    <a:pt x="21714" y="19155"/>
                    <a:pt x="15147" y="5253"/>
                    <a:pt x="2265" y="368"/>
                  </a:cubicBezTo>
                  <a:cubicBezTo>
                    <a:pt x="2265" y="368"/>
                    <a:pt x="868" y="0"/>
                    <a:pt x="0" y="0"/>
                  </a:cubicBezTo>
                  <a:cubicBezTo>
                    <a:pt x="0" y="0"/>
                    <a:pt x="1457" y="2021"/>
                    <a:pt x="1558" y="4526"/>
                  </a:cubicBez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7600" cap="flat">
              <a:noFill/>
              <a:bevel/>
            </a:ln>
          </p:spPr>
        </p:sp>
        <p:sp>
          <p:nvSpPr>
            <p:cNvPr id="1260" name="Freeform 1259"/>
            <p:cNvSpPr/>
            <p:nvPr/>
          </p:nvSpPr>
          <p:spPr>
            <a:xfrm flipH="1" flipV="1">
              <a:off x="7251206" y="5045321"/>
              <a:ext cx="25384" cy="31562"/>
            </a:xfrm>
            <a:custGeom>
              <a:avLst/>
              <a:gdLst/>
              <a:ahLst/>
              <a:cxnLst/>
              <a:rect l="0" t="0" r="0" b="0"/>
              <a:pathLst>
                <a:path w="25384" h="31562">
                  <a:moveTo>
                    <a:pt x="2526" y="5253"/>
                  </a:moveTo>
                  <a:cubicBezTo>
                    <a:pt x="2526" y="5253"/>
                    <a:pt x="18430" y="12517"/>
                    <a:pt x="25384" y="31562"/>
                  </a:cubicBezTo>
                  <a:cubicBezTo>
                    <a:pt x="25384" y="31562"/>
                    <a:pt x="25250" y="27421"/>
                    <a:pt x="21714" y="19155"/>
                  </a:cubicBezTo>
                  <a:cubicBezTo>
                    <a:pt x="21714" y="19155"/>
                    <a:pt x="15147" y="5253"/>
                    <a:pt x="2265" y="368"/>
                  </a:cubicBezTo>
                  <a:cubicBezTo>
                    <a:pt x="2265" y="368"/>
                    <a:pt x="868" y="0"/>
                    <a:pt x="0" y="0"/>
                  </a:cubicBezTo>
                  <a:cubicBezTo>
                    <a:pt x="0" y="0"/>
                    <a:pt x="3015" y="2857"/>
                    <a:pt x="2526" y="5253"/>
                  </a:cubicBezTo>
                  <a:close/>
                </a:path>
              </a:pathLst>
            </a:custGeom>
            <a:solidFill>
              <a:srgbClr val="FFFFFF">
                <a:alpha val="85000"/>
              </a:srgbClr>
            </a:solidFill>
            <a:ln w="7600" cap="flat">
              <a:noFill/>
              <a:bevel/>
            </a:ln>
          </p:spPr>
        </p:sp>
        <p:sp>
          <p:nvSpPr>
            <p:cNvPr id="1261" name="Freeform 1260"/>
            <p:cNvSpPr/>
            <p:nvPr/>
          </p:nvSpPr>
          <p:spPr>
            <a:xfrm>
              <a:off x="7323240" y="4989220"/>
              <a:ext cx="22452" cy="77502"/>
            </a:xfrm>
            <a:custGeom>
              <a:avLst/>
              <a:gdLst/>
              <a:ahLst/>
              <a:cxnLst/>
              <a:rect l="0" t="0" r="0" b="0"/>
              <a:pathLst>
                <a:path w="22452" h="77502">
                  <a:moveTo>
                    <a:pt x="8903" y="6387"/>
                  </a:moveTo>
                  <a:cubicBezTo>
                    <a:pt x="8903" y="6387"/>
                    <a:pt x="31447" y="24799"/>
                    <a:pt x="18375" y="58991"/>
                  </a:cubicBezTo>
                  <a:cubicBezTo>
                    <a:pt x="18375" y="58991"/>
                    <a:pt x="17655" y="61396"/>
                    <a:pt x="13260" y="66957"/>
                  </a:cubicBezTo>
                  <a:cubicBezTo>
                    <a:pt x="13260" y="66957"/>
                    <a:pt x="7240" y="74852"/>
                    <a:pt x="1945" y="77497"/>
                  </a:cubicBezTo>
                  <a:cubicBezTo>
                    <a:pt x="1339" y="77779"/>
                    <a:pt x="10608" y="67070"/>
                    <a:pt x="13260" y="56937"/>
                  </a:cubicBezTo>
                  <a:cubicBezTo>
                    <a:pt x="13260" y="56937"/>
                    <a:pt x="20270" y="39641"/>
                    <a:pt x="11177" y="17284"/>
                  </a:cubicBezTo>
                  <a:cubicBezTo>
                    <a:pt x="11177" y="17284"/>
                    <a:pt x="5885" y="6939"/>
                    <a:pt x="0" y="0"/>
                  </a:cubicBezTo>
                  <a:cubicBezTo>
                    <a:pt x="0" y="0"/>
                    <a:pt x="7009" y="4321"/>
                    <a:pt x="8903" y="6387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</p:sp>
        <p:sp>
          <p:nvSpPr>
            <p:cNvPr id="1262" name="Freeform 1261"/>
            <p:cNvSpPr/>
            <p:nvPr/>
          </p:nvSpPr>
          <p:spPr>
            <a:xfrm>
              <a:off x="7317375" y="4976865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7600" h="7600">
                  <a:moveTo>
                    <a:pt x="2823" y="1002"/>
                  </a:moveTo>
                  <a:cubicBezTo>
                    <a:pt x="2823" y="1002"/>
                    <a:pt x="3931" y="2098"/>
                    <a:pt x="4641" y="5511"/>
                  </a:cubicBezTo>
                  <a:cubicBezTo>
                    <a:pt x="4641" y="5511"/>
                    <a:pt x="3429" y="4809"/>
                    <a:pt x="2321" y="4409"/>
                  </a:cubicBezTo>
                  <a:cubicBezTo>
                    <a:pt x="2321" y="4409"/>
                    <a:pt x="1100" y="803"/>
                    <a:pt x="-6" y="0"/>
                  </a:cubicBezTo>
                  <a:cubicBezTo>
                    <a:pt x="-6" y="0"/>
                    <a:pt x="2115" y="301"/>
                    <a:pt x="2823" y="1002"/>
                  </a:cubicBez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7600" cap="flat">
              <a:noFill/>
              <a:bevel/>
            </a:ln>
          </p:spPr>
        </p:sp>
        <p:sp>
          <p:nvSpPr>
            <p:cNvPr id="1263" name="Freeform 1262"/>
            <p:cNvSpPr/>
            <p:nvPr/>
          </p:nvSpPr>
          <p:spPr>
            <a:xfrm rot="-900000" flipH="1">
              <a:off x="7319358" y="4987563"/>
              <a:ext cx="9063" cy="10026"/>
            </a:xfrm>
            <a:custGeom>
              <a:avLst/>
              <a:gdLst/>
              <a:ahLst/>
              <a:cxnLst/>
              <a:rect l="0" t="0" r="0" b="0"/>
              <a:pathLst>
                <a:path w="9063" h="10026">
                  <a:moveTo>
                    <a:pt x="2390" y="2997"/>
                  </a:moveTo>
                  <a:cubicBezTo>
                    <a:pt x="1482" y="4300"/>
                    <a:pt x="1078" y="5002"/>
                    <a:pt x="472" y="7107"/>
                  </a:cubicBezTo>
                  <a:cubicBezTo>
                    <a:pt x="-264" y="9662"/>
                    <a:pt x="68" y="12030"/>
                    <a:pt x="68" y="12030"/>
                  </a:cubicBezTo>
                  <a:cubicBezTo>
                    <a:pt x="68" y="12030"/>
                    <a:pt x="3804" y="2295"/>
                    <a:pt x="6227" y="0"/>
                  </a:cubicBezTo>
                  <a:cubicBezTo>
                    <a:pt x="6227" y="0"/>
                    <a:pt x="4057" y="606"/>
                    <a:pt x="2390" y="2997"/>
                  </a:cubicBezTo>
                  <a:close/>
                </a:path>
              </a:pathLst>
            </a:custGeom>
            <a:solidFill>
              <a:srgbClr val="FFFFFF">
                <a:alpha val="98000"/>
              </a:srgbClr>
            </a:solidFill>
            <a:ln w="7600" cap="flat">
              <a:noFill/>
              <a:bevel/>
            </a:ln>
          </p:spPr>
        </p:sp>
        <p:sp>
          <p:nvSpPr>
            <p:cNvPr id="1264" name="Freeform 1263"/>
            <p:cNvSpPr/>
            <p:nvPr/>
          </p:nvSpPr>
          <p:spPr>
            <a:xfrm>
              <a:off x="7342845" y="5083682"/>
              <a:ext cx="65586" cy="64135"/>
            </a:xfrm>
            <a:custGeom>
              <a:avLst/>
              <a:gdLst/>
              <a:ahLst/>
              <a:cxnLst/>
              <a:rect l="0" t="0" r="0" b="0"/>
              <a:pathLst>
                <a:path w="65586" h="64135">
                  <a:moveTo>
                    <a:pt x="1779" y="0"/>
                  </a:moveTo>
                  <a:cubicBezTo>
                    <a:pt x="1779" y="0"/>
                    <a:pt x="61945" y="57540"/>
                    <a:pt x="67365" y="63371"/>
                  </a:cubicBezTo>
                  <a:cubicBezTo>
                    <a:pt x="67365" y="63650"/>
                    <a:pt x="64913" y="63666"/>
                    <a:pt x="64530" y="64135"/>
                  </a:cubicBezTo>
                  <a:cubicBezTo>
                    <a:pt x="62996" y="63624"/>
                    <a:pt x="62028" y="61865"/>
                    <a:pt x="60057" y="60329"/>
                  </a:cubicBezTo>
                  <a:lnTo>
                    <a:pt x="1779" y="0"/>
                  </a:ln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 w="7600" cap="flat">
              <a:noFill/>
              <a:bevel/>
            </a:ln>
          </p:spPr>
        </p:sp>
        <p:sp>
          <p:nvSpPr>
            <p:cNvPr id="1265" name="Freeform 1264"/>
            <p:cNvSpPr/>
            <p:nvPr/>
          </p:nvSpPr>
          <p:spPr>
            <a:xfrm>
              <a:off x="7354593" y="5071267"/>
              <a:ext cx="64482" cy="66660"/>
            </a:xfrm>
            <a:custGeom>
              <a:avLst/>
              <a:gdLst/>
              <a:ahLst/>
              <a:cxnLst/>
              <a:rect l="0" t="0" r="0" b="0"/>
              <a:pathLst>
                <a:path w="64482" h="66660">
                  <a:moveTo>
                    <a:pt x="389" y="0"/>
                  </a:moveTo>
                  <a:lnTo>
                    <a:pt x="63261" y="63365"/>
                  </a:lnTo>
                  <a:cubicBezTo>
                    <a:pt x="63261" y="63365"/>
                    <a:pt x="64779" y="64442"/>
                    <a:pt x="64430" y="66660"/>
                  </a:cubicBezTo>
                  <a:lnTo>
                    <a:pt x="0" y="1513"/>
                  </a:lnTo>
                  <a:cubicBezTo>
                    <a:pt x="0" y="1513"/>
                    <a:pt x="389" y="261"/>
                    <a:pt x="389" y="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7600" cap="flat">
              <a:noFill/>
              <a:bevel/>
            </a:ln>
          </p:spPr>
        </p:sp>
        <p:sp>
          <p:nvSpPr>
            <p:cNvPr id="1266" name="Freeform 1265"/>
            <p:cNvSpPr/>
            <p:nvPr/>
          </p:nvSpPr>
          <p:spPr>
            <a:xfrm>
              <a:off x="7356148" y="5079243"/>
              <a:ext cx="61075" cy="61105"/>
            </a:xfrm>
            <a:custGeom>
              <a:avLst/>
              <a:gdLst/>
              <a:ahLst/>
              <a:cxnLst/>
              <a:rect l="0" t="0" r="0" b="0"/>
              <a:pathLst>
                <a:path w="61075" h="61105">
                  <a:moveTo>
                    <a:pt x="368" y="0"/>
                  </a:moveTo>
                  <a:lnTo>
                    <a:pt x="51866" y="50953"/>
                  </a:lnTo>
                  <a:cubicBezTo>
                    <a:pt x="51866" y="50953"/>
                    <a:pt x="57617" y="56656"/>
                    <a:pt x="61075" y="61105"/>
                  </a:cubicBezTo>
                  <a:lnTo>
                    <a:pt x="0" y="1142"/>
                  </a:lnTo>
                  <a:cubicBezTo>
                    <a:pt x="0" y="1142"/>
                    <a:pt x="368" y="242"/>
                    <a:pt x="368" y="0"/>
                  </a:cubicBezTo>
                  <a:close/>
                </a:path>
              </a:pathLst>
            </a:custGeom>
            <a:solidFill>
              <a:srgbClr val="FFFFFF">
                <a:alpha val="54000"/>
              </a:srgbClr>
            </a:solidFill>
            <a:ln w="7600" cap="flat">
              <a:noFill/>
              <a:bevel/>
            </a:ln>
          </p:spPr>
        </p:sp>
        <p:sp>
          <p:nvSpPr>
            <p:cNvPr id="1267" name="Freeform 1266"/>
            <p:cNvSpPr/>
            <p:nvPr/>
          </p:nvSpPr>
          <p:spPr>
            <a:xfrm>
              <a:off x="7354425" y="507755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7600" h="7600">
                  <a:moveTo>
                    <a:pt x="368" y="0"/>
                  </a:moveTo>
                  <a:cubicBezTo>
                    <a:pt x="1521" y="1043"/>
                    <a:pt x="746" y="2030"/>
                    <a:pt x="1385" y="2410"/>
                  </a:cubicBezTo>
                  <a:cubicBezTo>
                    <a:pt x="0" y="1142"/>
                    <a:pt x="368" y="241"/>
                    <a:pt x="368" y="0"/>
                  </a:cubicBezTo>
                  <a:close/>
                </a:path>
              </a:pathLst>
            </a:custGeom>
            <a:solidFill>
              <a:srgbClr val="FFFFFF">
                <a:alpha val="46000"/>
              </a:srgbClr>
            </a:solidFill>
            <a:ln w="7600" cap="flat">
              <a:noFill/>
              <a:bevel/>
            </a:ln>
          </p:spPr>
        </p:sp>
        <p:sp>
          <p:nvSpPr>
            <p:cNvPr id="1268" name="Freeform 1267"/>
            <p:cNvSpPr/>
            <p:nvPr/>
          </p:nvSpPr>
          <p:spPr>
            <a:xfrm>
              <a:off x="7408419" y="5137184"/>
              <a:ext cx="12443" cy="12454"/>
            </a:xfrm>
            <a:custGeom>
              <a:avLst/>
              <a:gdLst/>
              <a:ahLst/>
              <a:cxnLst/>
              <a:rect l="0" t="0" r="0" b="0"/>
              <a:pathLst>
                <a:path w="12443" h="12454">
                  <a:moveTo>
                    <a:pt x="11224" y="-18"/>
                  </a:moveTo>
                  <a:cubicBezTo>
                    <a:pt x="11224" y="-18"/>
                    <a:pt x="12886" y="11136"/>
                    <a:pt x="-22" y="11389"/>
                  </a:cubicBezTo>
                  <a:cubicBezTo>
                    <a:pt x="-22" y="11389"/>
                    <a:pt x="3940" y="14558"/>
                    <a:pt x="10202" y="9868"/>
                  </a:cubicBezTo>
                  <a:cubicBezTo>
                    <a:pt x="10202" y="9868"/>
                    <a:pt x="14420" y="5939"/>
                    <a:pt x="11224" y="-18"/>
                  </a:cubicBezTo>
                  <a:close/>
                </a:path>
              </a:pathLst>
            </a:custGeom>
            <a:solidFill>
              <a:srgbClr val="FFFFFF">
                <a:alpha val="29000"/>
              </a:srgbClr>
            </a:solidFill>
            <a:ln w="7600" cap="flat">
              <a:noFill/>
              <a:bevel/>
            </a:ln>
          </p:spPr>
        </p:sp>
        <p:sp>
          <p:nvSpPr>
            <p:cNvPr id="1269" name="Freeform 1268"/>
            <p:cNvSpPr/>
            <p:nvPr/>
          </p:nvSpPr>
          <p:spPr>
            <a:xfrm>
              <a:off x="7254474" y="4984114"/>
              <a:ext cx="53646" cy="83572"/>
            </a:xfrm>
            <a:custGeom>
              <a:avLst/>
              <a:gdLst/>
              <a:ahLst/>
              <a:cxnLst/>
              <a:rect l="0" t="0" r="0" b="0"/>
              <a:pathLst>
                <a:path w="53646" h="83572">
                  <a:moveTo>
                    <a:pt x="53646" y="1188"/>
                  </a:moveTo>
                  <a:cubicBezTo>
                    <a:pt x="53646" y="1188"/>
                    <a:pt x="8277" y="35716"/>
                    <a:pt x="24891" y="83563"/>
                  </a:cubicBezTo>
                  <a:cubicBezTo>
                    <a:pt x="24891" y="83563"/>
                    <a:pt x="-7379" y="67403"/>
                    <a:pt x="1568" y="27161"/>
                  </a:cubicBezTo>
                  <a:cubicBezTo>
                    <a:pt x="1568" y="27161"/>
                    <a:pt x="15306" y="-6723"/>
                    <a:pt x="53646" y="1188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7600" cap="flat">
              <a:noFill/>
              <a:bevel/>
            </a:ln>
          </p:spPr>
        </p:sp>
      </p:grpSp>
      <p:grpSp>
        <p:nvGrpSpPr>
          <p:cNvPr id="1271" name="Group 1270"/>
          <p:cNvGrpSpPr/>
          <p:nvPr/>
        </p:nvGrpSpPr>
        <p:grpSpPr>
          <a:xfrm>
            <a:off x="7466547" y="3826986"/>
            <a:ext cx="300260" cy="43749"/>
            <a:chOff x="7124496" y="3840204"/>
            <a:chExt cx="300260" cy="43749"/>
          </a:xfrm>
        </p:grpSpPr>
        <p:sp>
          <p:nvSpPr>
            <p:cNvPr id="1272" name="Freeform 1271"/>
            <p:cNvSpPr/>
            <p:nvPr/>
          </p:nvSpPr>
          <p:spPr>
            <a:xfrm>
              <a:off x="7124497" y="3840183"/>
              <a:ext cx="14330" cy="7877"/>
            </a:xfrm>
            <a:custGeom>
              <a:avLst/>
              <a:gdLst/>
              <a:ahLst/>
              <a:cxnLst/>
              <a:rect l="0" t="0" r="0" b="0"/>
              <a:pathLst>
                <a:path w="14330" h="7877">
                  <a:moveTo>
                    <a:pt x="0" y="3004"/>
                  </a:moveTo>
                  <a:cubicBezTo>
                    <a:pt x="2016" y="6007"/>
                    <a:pt x="4950" y="8433"/>
                    <a:pt x="10325" y="7765"/>
                  </a:cubicBezTo>
                  <a:cubicBezTo>
                    <a:pt x="15700" y="7098"/>
                    <a:pt x="14110" y="0"/>
                    <a:pt x="14110" y="0"/>
                  </a:cubicBezTo>
                  <a:lnTo>
                    <a:pt x="0" y="3004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1273" name="Freeform 1272"/>
            <p:cNvSpPr/>
            <p:nvPr/>
          </p:nvSpPr>
          <p:spPr>
            <a:xfrm>
              <a:off x="7404684" y="3869427"/>
              <a:ext cx="20073" cy="14544"/>
            </a:xfrm>
            <a:custGeom>
              <a:avLst/>
              <a:gdLst/>
              <a:ahLst/>
              <a:cxnLst/>
              <a:rect l="0" t="0" r="0" b="0"/>
              <a:pathLst>
                <a:path w="20073" h="14544">
                  <a:moveTo>
                    <a:pt x="0" y="4464"/>
                  </a:moveTo>
                  <a:cubicBezTo>
                    <a:pt x="0" y="9804"/>
                    <a:pt x="576" y="14711"/>
                    <a:pt x="9138" y="14498"/>
                  </a:cubicBezTo>
                  <a:cubicBezTo>
                    <a:pt x="16305" y="14320"/>
                    <a:pt x="20073" y="10226"/>
                    <a:pt x="20073" y="4887"/>
                  </a:cubicBezTo>
                  <a:cubicBezTo>
                    <a:pt x="20073" y="-453"/>
                    <a:pt x="13004" y="-640"/>
                    <a:pt x="9189" y="577"/>
                  </a:cubicBezTo>
                  <a:cubicBezTo>
                    <a:pt x="5375" y="1794"/>
                    <a:pt x="0" y="4464"/>
                    <a:pt x="0" y="4464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</p:grpSp>
      <p:sp>
        <p:nvSpPr>
          <p:cNvPr id="1274" name="Freeform 1273"/>
          <p:cNvSpPr/>
          <p:nvPr/>
        </p:nvSpPr>
        <p:spPr>
          <a:xfrm>
            <a:off x="7457960" y="3716955"/>
            <a:ext cx="355387" cy="150041"/>
          </a:xfrm>
          <a:custGeom>
            <a:avLst/>
            <a:gdLst/>
            <a:ahLst/>
            <a:cxnLst/>
            <a:rect l="0" t="0" r="0" b="0"/>
            <a:pathLst>
              <a:path w="355387" h="150041">
                <a:moveTo>
                  <a:pt x="353887" y="334"/>
                </a:moveTo>
                <a:cubicBezTo>
                  <a:pt x="356323" y="39590"/>
                  <a:pt x="355399" y="67291"/>
                  <a:pt x="353887" y="70629"/>
                </a:cubicBezTo>
                <a:cubicBezTo>
                  <a:pt x="351955" y="76635"/>
                  <a:pt x="305594" y="148057"/>
                  <a:pt x="299211" y="149976"/>
                </a:cubicBezTo>
                <a:cubicBezTo>
                  <a:pt x="292828" y="151394"/>
                  <a:pt x="1889" y="112346"/>
                  <a:pt x="1889" y="112346"/>
                </a:cubicBezTo>
                <a:cubicBezTo>
                  <a:pt x="1889" y="112346"/>
                  <a:pt x="0" y="108341"/>
                  <a:pt x="0" y="105337"/>
                </a:cubicBezTo>
                <a:cubicBezTo>
                  <a:pt x="0" y="102334"/>
                  <a:pt x="0" y="103112"/>
                  <a:pt x="0" y="103112"/>
                </a:cubicBezTo>
                <a:lnTo>
                  <a:pt x="296881" y="137836"/>
                </a:lnTo>
                <a:cubicBezTo>
                  <a:pt x="296881" y="137836"/>
                  <a:pt x="293347" y="67309"/>
                  <a:pt x="295806" y="65110"/>
                </a:cubicBezTo>
                <a:cubicBezTo>
                  <a:pt x="299390" y="61907"/>
                  <a:pt x="299547" y="59614"/>
                  <a:pt x="300890" y="52940"/>
                </a:cubicBezTo>
                <a:cubicBezTo>
                  <a:pt x="302234" y="46265"/>
                  <a:pt x="335158" y="-4798"/>
                  <a:pt x="353887" y="334"/>
                </a:cubicBezTo>
                <a:close/>
              </a:path>
            </a:pathLst>
          </a:custGeom>
          <a:gradFill>
            <a:gsLst>
              <a:gs pos="0">
                <a:srgbClr val="474747"/>
              </a:gs>
              <a:gs pos="1000">
                <a:srgbClr val="6E767C"/>
              </a:gs>
            </a:gsLst>
            <a:lin ang="10800000" scaled="0"/>
          </a:gradFill>
          <a:ln w="7600" cap="flat">
            <a:noFill/>
            <a:bevel/>
          </a:ln>
        </p:spPr>
      </p:sp>
      <p:sp>
        <p:nvSpPr>
          <p:cNvPr id="1275" name="Freeform 1274"/>
          <p:cNvSpPr/>
          <p:nvPr/>
        </p:nvSpPr>
        <p:spPr>
          <a:xfrm>
            <a:off x="7462306" y="3695638"/>
            <a:ext cx="350528" cy="74128"/>
          </a:xfrm>
          <a:custGeom>
            <a:avLst/>
            <a:gdLst/>
            <a:ahLst/>
            <a:cxnLst/>
            <a:rect l="0" t="0" r="0" b="0"/>
            <a:pathLst>
              <a:path w="350528" h="74128">
                <a:moveTo>
                  <a:pt x="86214" y="278"/>
                </a:moveTo>
                <a:cubicBezTo>
                  <a:pt x="32014" y="22972"/>
                  <a:pt x="672" y="43337"/>
                  <a:pt x="0" y="46111"/>
                </a:cubicBezTo>
                <a:cubicBezTo>
                  <a:pt x="109717" y="57235"/>
                  <a:pt x="152331" y="60440"/>
                  <a:pt x="297531" y="74258"/>
                </a:cubicBezTo>
                <a:cubicBezTo>
                  <a:pt x="297875" y="71292"/>
                  <a:pt x="339749" y="27867"/>
                  <a:pt x="345125" y="24752"/>
                </a:cubicBezTo>
                <a:cubicBezTo>
                  <a:pt x="350528" y="21637"/>
                  <a:pt x="350528" y="21637"/>
                  <a:pt x="350528" y="21637"/>
                </a:cubicBezTo>
                <a:cubicBezTo>
                  <a:pt x="350528" y="21637"/>
                  <a:pt x="89350" y="-1947"/>
                  <a:pt x="86214" y="278"/>
                </a:cubicBezTo>
                <a:close/>
              </a:path>
            </a:pathLst>
          </a:custGeom>
          <a:gradFill>
            <a:gsLst>
              <a:gs pos="0">
                <a:srgbClr val="A0A1AA"/>
              </a:gs>
              <a:gs pos="40000">
                <a:srgbClr val="EDEDEF"/>
              </a:gs>
              <a:gs pos="78000">
                <a:srgbClr val="B6B8BF"/>
              </a:gs>
            </a:gsLst>
            <a:lin ang="5700000" scaled="0"/>
          </a:gradFill>
          <a:ln w="7600" cap="flat">
            <a:noFill/>
            <a:bevel/>
          </a:ln>
        </p:spPr>
      </p:sp>
      <p:sp>
        <p:nvSpPr>
          <p:cNvPr id="1276" name="Freeform 1275"/>
          <p:cNvSpPr/>
          <p:nvPr/>
        </p:nvSpPr>
        <p:spPr>
          <a:xfrm>
            <a:off x="7458275" y="3741736"/>
            <a:ext cx="300897" cy="40329"/>
          </a:xfrm>
          <a:custGeom>
            <a:avLst/>
            <a:gdLst/>
            <a:ahLst/>
            <a:cxnLst/>
            <a:rect l="0" t="0" r="0" b="0"/>
            <a:pathLst>
              <a:path w="300897" h="40329">
                <a:moveTo>
                  <a:pt x="4017" y="0"/>
                </a:moveTo>
                <a:cubicBezTo>
                  <a:pt x="3233" y="3796"/>
                  <a:pt x="2897" y="6132"/>
                  <a:pt x="0" y="11584"/>
                </a:cubicBezTo>
                <a:cubicBezTo>
                  <a:pt x="-1674" y="14731"/>
                  <a:pt x="295806" y="40329"/>
                  <a:pt x="295806" y="40329"/>
                </a:cubicBezTo>
                <a:cubicBezTo>
                  <a:pt x="295806" y="40329"/>
                  <a:pt x="299883" y="36837"/>
                  <a:pt x="300890" y="28159"/>
                </a:cubicBezTo>
                <a:cubicBezTo>
                  <a:pt x="245458" y="20705"/>
                  <a:pt x="114838" y="11672"/>
                  <a:pt x="4017" y="0"/>
                </a:cubicBezTo>
                <a:close/>
              </a:path>
            </a:pathLst>
          </a:custGeom>
          <a:gradFill>
            <a:gsLst>
              <a:gs pos="50000">
                <a:srgbClr val="DCDDE0"/>
              </a:gs>
              <a:gs pos="34000">
                <a:srgbClr val="E8E9EB"/>
              </a:gs>
              <a:gs pos="53000">
                <a:srgbClr val="CFD1D5"/>
              </a:gs>
              <a:gs pos="61000">
                <a:srgbClr val="71747F"/>
              </a:gs>
            </a:gsLst>
            <a:lin ang="5700000" scaled="0"/>
          </a:gradFill>
          <a:ln w="7600" cap="flat">
            <a:noFill/>
            <a:bevel/>
          </a:ln>
        </p:spPr>
      </p:sp>
      <p:sp>
        <p:nvSpPr>
          <p:cNvPr id="1277" name="Freeform 1276"/>
          <p:cNvSpPr/>
          <p:nvPr/>
        </p:nvSpPr>
        <p:spPr>
          <a:xfrm>
            <a:off x="7462180" y="3739191"/>
            <a:ext cx="298372" cy="31374"/>
          </a:xfrm>
          <a:custGeom>
            <a:avLst/>
            <a:gdLst/>
            <a:ahLst/>
            <a:cxnLst/>
            <a:rect l="0" t="0" r="0" b="0"/>
            <a:pathLst>
              <a:path w="298372" h="31374">
                <a:moveTo>
                  <a:pt x="0" y="4784"/>
                </a:moveTo>
                <a:cubicBezTo>
                  <a:pt x="0" y="445"/>
                  <a:pt x="2687" y="0"/>
                  <a:pt x="3359" y="0"/>
                </a:cubicBezTo>
                <a:cubicBezTo>
                  <a:pt x="4031" y="0"/>
                  <a:pt x="298944" y="26365"/>
                  <a:pt x="298371" y="27701"/>
                </a:cubicBezTo>
                <a:cubicBezTo>
                  <a:pt x="298371" y="29036"/>
                  <a:pt x="298371" y="29147"/>
                  <a:pt x="297097" y="31260"/>
                </a:cubicBezTo>
                <a:cubicBezTo>
                  <a:pt x="296080" y="33393"/>
                  <a:pt x="0" y="4784"/>
                  <a:pt x="0" y="4784"/>
                </a:cubicBezTo>
                <a:close/>
              </a:path>
            </a:pathLst>
          </a:custGeom>
          <a:gradFill>
            <a:gsLst>
              <a:gs pos="33000">
                <a:srgbClr val="DCDDE0"/>
              </a:gs>
              <a:gs pos="35000">
                <a:srgbClr val="FFFFFF"/>
              </a:gs>
              <a:gs pos="51000">
                <a:srgbClr val="BDBFC5"/>
              </a:gs>
            </a:gsLst>
            <a:lin ang="16560000" scaled="0"/>
          </a:gradFill>
          <a:ln w="7600" cap="flat">
            <a:noFill/>
            <a:bevel/>
          </a:ln>
        </p:spPr>
      </p:sp>
      <p:sp>
        <p:nvSpPr>
          <p:cNvPr id="1278" name="Freeform 1277"/>
          <p:cNvSpPr/>
          <p:nvPr/>
        </p:nvSpPr>
        <p:spPr>
          <a:xfrm>
            <a:off x="7457981" y="3750496"/>
            <a:ext cx="297831" cy="34020"/>
          </a:xfrm>
          <a:custGeom>
            <a:avLst/>
            <a:gdLst/>
            <a:ahLst/>
            <a:cxnLst/>
            <a:rect l="0" t="0" r="0" b="0"/>
            <a:pathLst>
              <a:path w="297831" h="34020">
                <a:moveTo>
                  <a:pt x="1713" y="64"/>
                </a:moveTo>
                <a:cubicBezTo>
                  <a:pt x="359" y="1927"/>
                  <a:pt x="0" y="4870"/>
                  <a:pt x="0" y="5047"/>
                </a:cubicBezTo>
                <a:cubicBezTo>
                  <a:pt x="114393" y="17730"/>
                  <a:pt x="295137" y="34084"/>
                  <a:pt x="295137" y="34084"/>
                </a:cubicBezTo>
                <a:cubicBezTo>
                  <a:pt x="295137" y="34084"/>
                  <a:pt x="296806" y="30914"/>
                  <a:pt x="297825" y="29745"/>
                </a:cubicBezTo>
                <a:cubicBezTo>
                  <a:pt x="299415" y="27921"/>
                  <a:pt x="1713" y="64"/>
                  <a:pt x="1713" y="64"/>
                </a:cubicBezTo>
                <a:close/>
              </a:path>
            </a:pathLst>
          </a:custGeom>
          <a:gradFill>
            <a:gsLst>
              <a:gs pos="45000">
                <a:srgbClr val="F4F4F5"/>
              </a:gs>
              <a:gs pos="49000">
                <a:srgbClr val="838590"/>
              </a:gs>
              <a:gs pos="60000">
                <a:srgbClr val="F4F4F6"/>
              </a:gs>
            </a:gsLst>
            <a:lin ang="16500000" scaled="0"/>
          </a:gradFill>
          <a:ln w="7600" cap="flat">
            <a:noFill/>
            <a:bevel/>
          </a:ln>
        </p:spPr>
      </p:sp>
      <p:sp>
        <p:nvSpPr>
          <p:cNvPr id="1279" name="Freeform 1278"/>
          <p:cNvSpPr/>
          <p:nvPr/>
        </p:nvSpPr>
        <p:spPr>
          <a:xfrm>
            <a:off x="7457351" y="3754627"/>
            <a:ext cx="297789" cy="100123"/>
          </a:xfrm>
          <a:custGeom>
            <a:avLst/>
            <a:gdLst/>
            <a:ahLst/>
            <a:cxnLst/>
            <a:rect l="0" t="0" r="0" b="0"/>
            <a:pathLst>
              <a:path w="297789" h="100123">
                <a:moveTo>
                  <a:pt x="731" y="0"/>
                </a:moveTo>
                <a:cubicBezTo>
                  <a:pt x="-943" y="3211"/>
                  <a:pt x="756" y="65441"/>
                  <a:pt x="756" y="65441"/>
                </a:cubicBezTo>
                <a:cubicBezTo>
                  <a:pt x="756" y="65441"/>
                  <a:pt x="268778" y="97036"/>
                  <a:pt x="297783" y="100123"/>
                </a:cubicBezTo>
                <a:cubicBezTo>
                  <a:pt x="297783" y="93030"/>
                  <a:pt x="296550" y="69891"/>
                  <a:pt x="296551" y="64773"/>
                </a:cubicBezTo>
                <a:cubicBezTo>
                  <a:pt x="295834" y="59122"/>
                  <a:pt x="296372" y="29397"/>
                  <a:pt x="296372" y="29397"/>
                </a:cubicBezTo>
                <a:cubicBezTo>
                  <a:pt x="296372" y="29397"/>
                  <a:pt x="-1791" y="1577"/>
                  <a:pt x="731" y="0"/>
                </a:cubicBezTo>
                <a:close/>
              </a:path>
            </a:pathLst>
          </a:custGeom>
          <a:gradFill>
            <a:gsLst>
              <a:gs pos="23000">
                <a:srgbClr val="FAFAFB"/>
              </a:gs>
              <a:gs pos="28000">
                <a:srgbClr val="DADBDE"/>
              </a:gs>
              <a:gs pos="71000">
                <a:srgbClr val="CFD1D5"/>
              </a:gs>
            </a:gsLst>
            <a:lin ang="5700000" scaled="0"/>
          </a:gradFill>
          <a:ln w="7600" cap="flat">
            <a:noFill/>
            <a:bevel/>
          </a:ln>
        </p:spPr>
      </p:sp>
      <p:sp>
        <p:nvSpPr>
          <p:cNvPr id="1280" name="Freeform 1279"/>
          <p:cNvSpPr/>
          <p:nvPr/>
        </p:nvSpPr>
        <p:spPr>
          <a:xfrm>
            <a:off x="7457855" y="3753980"/>
            <a:ext cx="220081" cy="22334"/>
          </a:xfrm>
          <a:custGeom>
            <a:avLst/>
            <a:gdLst/>
            <a:ahLst/>
            <a:cxnLst/>
            <a:rect l="0" t="0" r="0" b="0"/>
            <a:pathLst>
              <a:path w="220081" h="22334">
                <a:moveTo>
                  <a:pt x="227" y="-38"/>
                </a:moveTo>
                <a:cubicBezTo>
                  <a:pt x="31538" y="5750"/>
                  <a:pt x="195550" y="18898"/>
                  <a:pt x="219718" y="22212"/>
                </a:cubicBezTo>
                <a:cubicBezTo>
                  <a:pt x="225386" y="22965"/>
                  <a:pt x="158917" y="18634"/>
                  <a:pt x="50228" y="11267"/>
                </a:cubicBezTo>
                <a:cubicBezTo>
                  <a:pt x="-9807" y="6904"/>
                  <a:pt x="1123" y="4056"/>
                  <a:pt x="227" y="-38"/>
                </a:cubicBezTo>
                <a:close/>
              </a:path>
            </a:pathLst>
          </a:custGeom>
          <a:gradFill>
            <a:gsLst>
              <a:gs pos="49000">
                <a:srgbClr val="92949E">
                  <a:alpha val="64000"/>
                </a:srgbClr>
              </a:gs>
              <a:gs pos="54000">
                <a:srgbClr val="DADBDE"/>
              </a:gs>
              <a:gs pos="59000">
                <a:srgbClr val="F5F6F6">
                  <a:alpha val="0"/>
                </a:srgbClr>
              </a:gs>
            </a:gsLst>
            <a:lin ang="5700000" scaled="0"/>
          </a:gradFill>
          <a:ln w="7600" cap="flat">
            <a:noFill/>
            <a:bevel/>
          </a:ln>
        </p:spPr>
      </p:sp>
      <p:sp>
        <p:nvSpPr>
          <p:cNvPr id="1281" name="Freeform 1280"/>
          <p:cNvSpPr/>
          <p:nvPr/>
        </p:nvSpPr>
        <p:spPr>
          <a:xfrm>
            <a:off x="7753246" y="3716954"/>
            <a:ext cx="60756" cy="137864"/>
          </a:xfrm>
          <a:custGeom>
            <a:avLst/>
            <a:gdLst/>
            <a:ahLst/>
            <a:cxnLst/>
            <a:rect l="0" t="0" r="0" b="0"/>
            <a:pathLst>
              <a:path w="60756" h="137864">
                <a:moveTo>
                  <a:pt x="58918" y="333"/>
                </a:moveTo>
                <a:cubicBezTo>
                  <a:pt x="61353" y="39590"/>
                  <a:pt x="61073" y="56611"/>
                  <a:pt x="59560" y="59949"/>
                </a:cubicBezTo>
                <a:cubicBezTo>
                  <a:pt x="44778" y="87316"/>
                  <a:pt x="1912" y="137836"/>
                  <a:pt x="1912" y="137836"/>
                </a:cubicBezTo>
                <a:cubicBezTo>
                  <a:pt x="1912" y="137836"/>
                  <a:pt x="-1622" y="67309"/>
                  <a:pt x="837" y="65110"/>
                </a:cubicBezTo>
                <a:cubicBezTo>
                  <a:pt x="4420" y="61906"/>
                  <a:pt x="4578" y="59614"/>
                  <a:pt x="5921" y="52940"/>
                </a:cubicBezTo>
                <a:cubicBezTo>
                  <a:pt x="7265" y="46265"/>
                  <a:pt x="40188" y="-4798"/>
                  <a:pt x="58918" y="333"/>
                </a:cubicBezTo>
                <a:close/>
              </a:path>
            </a:pathLst>
          </a:custGeom>
          <a:gradFill>
            <a:gsLst>
              <a:gs pos="0">
                <a:srgbClr val="A0A1AA"/>
              </a:gs>
              <a:gs pos="56000">
                <a:srgbClr val="D0D0D5"/>
              </a:gs>
              <a:gs pos="100000">
                <a:srgbClr val="B6B8BF"/>
              </a:gs>
            </a:gsLst>
            <a:lin ang="10800000" scaled="0"/>
          </a:gradFill>
          <a:ln w="7600" cap="flat">
            <a:noFill/>
            <a:bevel/>
          </a:ln>
        </p:spPr>
      </p:sp>
      <p:sp>
        <p:nvSpPr>
          <p:cNvPr id="1282" name="Freeform 1281"/>
          <p:cNvSpPr/>
          <p:nvPr/>
        </p:nvSpPr>
        <p:spPr>
          <a:xfrm>
            <a:off x="7752320" y="3780492"/>
            <a:ext cx="7600" cy="74442"/>
          </a:xfrm>
          <a:custGeom>
            <a:avLst/>
            <a:gdLst/>
            <a:ahLst/>
            <a:cxnLst/>
            <a:rect l="0" t="0" r="0" b="0"/>
            <a:pathLst>
              <a:path w="7600" h="74442">
                <a:moveTo>
                  <a:pt x="1223" y="2641"/>
                </a:moveTo>
                <a:cubicBezTo>
                  <a:pt x="-389" y="4066"/>
                  <a:pt x="-391" y="73840"/>
                  <a:pt x="1044" y="73840"/>
                </a:cubicBezTo>
                <a:cubicBezTo>
                  <a:pt x="2477" y="73840"/>
                  <a:pt x="2836" y="76511"/>
                  <a:pt x="6057" y="70457"/>
                </a:cubicBezTo>
                <a:cubicBezTo>
                  <a:pt x="5340" y="38956"/>
                  <a:pt x="2231" y="3176"/>
                  <a:pt x="3486" y="861"/>
                </a:cubicBezTo>
                <a:cubicBezTo>
                  <a:pt x="4740" y="-1452"/>
                  <a:pt x="2619" y="1407"/>
                  <a:pt x="1223" y="2641"/>
                </a:cubicBezTo>
                <a:close/>
              </a:path>
            </a:pathLst>
          </a:custGeom>
          <a:gradFill>
            <a:gsLst>
              <a:gs pos="25000">
                <a:srgbClr val="BBBDC3"/>
              </a:gs>
              <a:gs pos="50000">
                <a:srgbClr val="EBEBEB"/>
              </a:gs>
              <a:gs pos="66000">
                <a:srgbClr val="D5D6DA"/>
              </a:gs>
            </a:gsLst>
            <a:lin ang="10680000" scaled="0"/>
          </a:gradFill>
          <a:ln w="7600" cap="flat">
            <a:noFill/>
            <a:bevel/>
          </a:ln>
        </p:spPr>
      </p:sp>
      <p:sp>
        <p:nvSpPr>
          <p:cNvPr id="1283" name="Freeform 1282"/>
          <p:cNvSpPr/>
          <p:nvPr/>
        </p:nvSpPr>
        <p:spPr>
          <a:xfrm>
            <a:off x="7754655" y="3716851"/>
            <a:ext cx="53788" cy="65282"/>
          </a:xfrm>
          <a:custGeom>
            <a:avLst/>
            <a:gdLst/>
            <a:ahLst/>
            <a:cxnLst/>
            <a:rect l="0" t="0" r="0" b="0"/>
            <a:pathLst>
              <a:path w="53788" h="65282">
                <a:moveTo>
                  <a:pt x="160" y="65247"/>
                </a:moveTo>
                <a:cubicBezTo>
                  <a:pt x="-735" y="63238"/>
                  <a:pt x="2248" y="62043"/>
                  <a:pt x="2831" y="59341"/>
                </a:cubicBezTo>
                <a:cubicBezTo>
                  <a:pt x="3906" y="54357"/>
                  <a:pt x="4803" y="49040"/>
                  <a:pt x="7310" y="44745"/>
                </a:cubicBezTo>
                <a:cubicBezTo>
                  <a:pt x="18418" y="25699"/>
                  <a:pt x="35357" y="9714"/>
                  <a:pt x="40276" y="6120"/>
                </a:cubicBezTo>
                <a:cubicBezTo>
                  <a:pt x="46370" y="1670"/>
                  <a:pt x="53081" y="-555"/>
                  <a:pt x="53753" y="68"/>
                </a:cubicBezTo>
                <a:cubicBezTo>
                  <a:pt x="54338" y="691"/>
                  <a:pt x="45877" y="2399"/>
                  <a:pt x="40816" y="6654"/>
                </a:cubicBezTo>
                <a:cubicBezTo>
                  <a:pt x="17993" y="25829"/>
                  <a:pt x="11237" y="41202"/>
                  <a:pt x="7488" y="46525"/>
                </a:cubicBezTo>
                <a:cubicBezTo>
                  <a:pt x="4981" y="50085"/>
                  <a:pt x="4979" y="57027"/>
                  <a:pt x="3367" y="60053"/>
                </a:cubicBezTo>
                <a:cubicBezTo>
                  <a:pt x="1755" y="63079"/>
                  <a:pt x="160" y="65247"/>
                  <a:pt x="160" y="65247"/>
                </a:cubicBezTo>
                <a:close/>
              </a:path>
            </a:pathLst>
          </a:custGeom>
          <a:solidFill>
            <a:srgbClr val="92949D"/>
          </a:solidFill>
          <a:ln w="7600" cap="flat">
            <a:noFill/>
            <a:bevel/>
          </a:ln>
        </p:spPr>
      </p:sp>
      <p:sp>
        <p:nvSpPr>
          <p:cNvPr id="1284" name="Freeform 1283"/>
          <p:cNvSpPr/>
          <p:nvPr/>
        </p:nvSpPr>
        <p:spPr>
          <a:xfrm>
            <a:off x="7515513" y="3735958"/>
            <a:ext cx="102207" cy="15409"/>
          </a:xfrm>
          <a:custGeom>
            <a:avLst/>
            <a:gdLst/>
            <a:ahLst/>
            <a:cxnLst/>
            <a:rect l="0" t="0" r="0" b="0"/>
            <a:pathLst>
              <a:path w="102207" h="15409">
                <a:moveTo>
                  <a:pt x="15538" y="1168"/>
                </a:moveTo>
                <a:cubicBezTo>
                  <a:pt x="4787" y="500"/>
                  <a:pt x="2435" y="-1502"/>
                  <a:pt x="420" y="1835"/>
                </a:cubicBezTo>
                <a:cubicBezTo>
                  <a:pt x="-1596" y="5173"/>
                  <a:pt x="3779" y="5507"/>
                  <a:pt x="14194" y="6508"/>
                </a:cubicBezTo>
                <a:cubicBezTo>
                  <a:pt x="24609" y="7509"/>
                  <a:pt x="67253" y="11113"/>
                  <a:pt x="75674" y="12003"/>
                </a:cubicBezTo>
                <a:cubicBezTo>
                  <a:pt x="84310" y="12916"/>
                  <a:pt x="88418" y="15493"/>
                  <a:pt x="96208" y="15365"/>
                </a:cubicBezTo>
                <a:cubicBezTo>
                  <a:pt x="102012" y="15271"/>
                  <a:pt x="105238" y="8177"/>
                  <a:pt x="98183" y="6508"/>
                </a:cubicBezTo>
                <a:cubicBezTo>
                  <a:pt x="91128" y="4839"/>
                  <a:pt x="90060" y="7843"/>
                  <a:pt x="77466" y="6664"/>
                </a:cubicBezTo>
                <a:cubicBezTo>
                  <a:pt x="64207" y="5418"/>
                  <a:pt x="16546" y="1168"/>
                  <a:pt x="15538" y="1168"/>
                </a:cubicBezTo>
                <a:close/>
              </a:path>
            </a:pathLst>
          </a:custGeom>
          <a:solidFill>
            <a:srgbClr val="242528">
              <a:alpha val="32000"/>
            </a:srgbClr>
          </a:solidFill>
          <a:ln w="7600" cap="flat">
            <a:noFill/>
            <a:bevel/>
          </a:ln>
        </p:spPr>
      </p:sp>
      <p:sp>
        <p:nvSpPr>
          <p:cNvPr id="1285" name="Freeform 1284"/>
          <p:cNvSpPr/>
          <p:nvPr/>
        </p:nvSpPr>
        <p:spPr>
          <a:xfrm>
            <a:off x="7515177" y="3735353"/>
            <a:ext cx="102206" cy="15415"/>
          </a:xfrm>
          <a:custGeom>
            <a:avLst/>
            <a:gdLst/>
            <a:ahLst/>
            <a:cxnLst/>
            <a:rect l="0" t="0" r="0" b="0"/>
            <a:pathLst>
              <a:path w="102206" h="15415">
                <a:moveTo>
                  <a:pt x="15538" y="1168"/>
                </a:moveTo>
                <a:cubicBezTo>
                  <a:pt x="4787" y="500"/>
                  <a:pt x="2435" y="-1502"/>
                  <a:pt x="420" y="1835"/>
                </a:cubicBezTo>
                <a:cubicBezTo>
                  <a:pt x="-1596" y="5173"/>
                  <a:pt x="3779" y="5507"/>
                  <a:pt x="14194" y="6508"/>
                </a:cubicBezTo>
                <a:cubicBezTo>
                  <a:pt x="24609" y="7509"/>
                  <a:pt x="67253" y="11114"/>
                  <a:pt x="75674" y="12003"/>
                </a:cubicBezTo>
                <a:cubicBezTo>
                  <a:pt x="84309" y="12916"/>
                  <a:pt x="86783" y="15564"/>
                  <a:pt x="96208" y="15365"/>
                </a:cubicBezTo>
                <a:cubicBezTo>
                  <a:pt x="102012" y="15243"/>
                  <a:pt x="105238" y="8177"/>
                  <a:pt x="98183" y="6508"/>
                </a:cubicBezTo>
                <a:cubicBezTo>
                  <a:pt x="91128" y="4839"/>
                  <a:pt x="90060" y="7843"/>
                  <a:pt x="77466" y="6664"/>
                </a:cubicBezTo>
                <a:cubicBezTo>
                  <a:pt x="64207" y="5418"/>
                  <a:pt x="16546" y="1168"/>
                  <a:pt x="15538" y="1168"/>
                </a:cubicBezTo>
                <a:close/>
              </a:path>
            </a:pathLst>
          </a:custGeom>
          <a:gradFill>
            <a:gsLst>
              <a:gs pos="0">
                <a:srgbClr val="A0A1AA"/>
              </a:gs>
              <a:gs pos="40000">
                <a:srgbClr val="E8E8EB"/>
              </a:gs>
              <a:gs pos="56000">
                <a:srgbClr val="B6B8BF"/>
              </a:gs>
            </a:gsLst>
            <a:lin ang="5700000" scaled="0"/>
          </a:gradFill>
          <a:ln w="7600" cap="flat">
            <a:noFill/>
            <a:bevel/>
          </a:ln>
        </p:spPr>
      </p:sp>
      <p:sp>
        <p:nvSpPr>
          <p:cNvPr id="1286" name="Freeform 1285"/>
          <p:cNvSpPr/>
          <p:nvPr/>
        </p:nvSpPr>
        <p:spPr>
          <a:xfrm>
            <a:off x="7605213" y="3775152"/>
            <a:ext cx="15020" cy="15130"/>
          </a:xfrm>
          <a:custGeom>
            <a:avLst/>
            <a:gdLst/>
            <a:ahLst/>
            <a:cxnLst/>
            <a:rect l="0" t="0" r="0" b="0"/>
            <a:pathLst>
              <a:path w="15020" h="15130">
                <a:moveTo>
                  <a:pt x="-28" y="7551"/>
                </a:moveTo>
                <a:cubicBezTo>
                  <a:pt x="-28" y="3359"/>
                  <a:pt x="3331" y="-28"/>
                  <a:pt x="7475" y="-28"/>
                </a:cubicBezTo>
                <a:cubicBezTo>
                  <a:pt x="11619" y="-28"/>
                  <a:pt x="14992" y="3359"/>
                  <a:pt x="14992" y="7551"/>
                </a:cubicBezTo>
                <a:cubicBezTo>
                  <a:pt x="14992" y="11715"/>
                  <a:pt x="11619" y="15102"/>
                  <a:pt x="7475" y="15102"/>
                </a:cubicBezTo>
                <a:cubicBezTo>
                  <a:pt x="3331" y="15102"/>
                  <a:pt x="-28" y="11715"/>
                  <a:pt x="-28" y="7551"/>
                </a:cubicBezTo>
                <a:close/>
              </a:path>
            </a:pathLst>
          </a:custGeom>
          <a:solidFill>
            <a:srgbClr val="6F727F">
              <a:alpha val="42000"/>
            </a:srgbClr>
          </a:solidFill>
          <a:ln w="7600" cap="flat">
            <a:noFill/>
            <a:bevel/>
          </a:ln>
        </p:spPr>
      </p:sp>
      <p:sp>
        <p:nvSpPr>
          <p:cNvPr id="1287" name="Freeform 1286"/>
          <p:cNvSpPr/>
          <p:nvPr/>
        </p:nvSpPr>
        <p:spPr>
          <a:xfrm>
            <a:off x="7753286" y="3850953"/>
            <a:ext cx="7600" cy="16339"/>
          </a:xfrm>
          <a:custGeom>
            <a:avLst/>
            <a:gdLst/>
            <a:ahLst/>
            <a:cxnLst/>
            <a:rect l="0" t="0" r="0" b="0"/>
            <a:pathLst>
              <a:path w="7600" h="16339">
                <a:moveTo>
                  <a:pt x="78" y="3735"/>
                </a:moveTo>
                <a:cubicBezTo>
                  <a:pt x="-281" y="10855"/>
                  <a:pt x="616" y="15482"/>
                  <a:pt x="616" y="16017"/>
                </a:cubicBezTo>
                <a:cubicBezTo>
                  <a:pt x="616" y="16551"/>
                  <a:pt x="4737" y="16373"/>
                  <a:pt x="4916" y="15839"/>
                </a:cubicBezTo>
                <a:cubicBezTo>
                  <a:pt x="5095" y="15305"/>
                  <a:pt x="6707" y="14682"/>
                  <a:pt x="6708" y="14059"/>
                </a:cubicBezTo>
                <a:cubicBezTo>
                  <a:pt x="6707" y="13436"/>
                  <a:pt x="5091" y="0"/>
                  <a:pt x="5091" y="0"/>
                </a:cubicBezTo>
                <a:cubicBezTo>
                  <a:pt x="5091" y="0"/>
                  <a:pt x="3846" y="3735"/>
                  <a:pt x="2586" y="3735"/>
                </a:cubicBezTo>
                <a:cubicBezTo>
                  <a:pt x="1327" y="3735"/>
                  <a:pt x="78" y="3735"/>
                  <a:pt x="78" y="3735"/>
                </a:cubicBezTo>
                <a:close/>
              </a:path>
            </a:pathLst>
          </a:custGeom>
          <a:gradFill>
            <a:gsLst>
              <a:gs pos="25000">
                <a:srgbClr val="6E767C"/>
              </a:gs>
              <a:gs pos="50000">
                <a:srgbClr val="9BA0A5"/>
              </a:gs>
              <a:gs pos="79000">
                <a:srgbClr val="6E767C"/>
              </a:gs>
            </a:gsLst>
            <a:lin ang="10680000" scaled="0"/>
          </a:gradFill>
          <a:ln w="7600" cap="flat">
            <a:noFill/>
            <a:bevel/>
          </a:ln>
        </p:spPr>
      </p:sp>
      <p:sp>
        <p:nvSpPr>
          <p:cNvPr id="1288" name="Freeform 1287"/>
          <p:cNvSpPr/>
          <p:nvPr/>
        </p:nvSpPr>
        <p:spPr>
          <a:xfrm>
            <a:off x="7606159" y="3775836"/>
            <a:ext cx="14074" cy="14177"/>
          </a:xfrm>
          <a:custGeom>
            <a:avLst/>
            <a:gdLst/>
            <a:ahLst/>
            <a:cxnLst/>
            <a:rect l="0" t="0" r="0" b="0"/>
            <a:pathLst>
              <a:path w="14074" h="14177">
                <a:moveTo>
                  <a:pt x="-26" y="7076"/>
                </a:moveTo>
                <a:cubicBezTo>
                  <a:pt x="-26" y="3148"/>
                  <a:pt x="3121" y="-26"/>
                  <a:pt x="7004" y="-26"/>
                </a:cubicBezTo>
                <a:cubicBezTo>
                  <a:pt x="10887" y="-26"/>
                  <a:pt x="14048" y="3148"/>
                  <a:pt x="14048" y="7076"/>
                </a:cubicBezTo>
                <a:cubicBezTo>
                  <a:pt x="14048" y="10977"/>
                  <a:pt x="10887" y="14151"/>
                  <a:pt x="7004" y="14151"/>
                </a:cubicBezTo>
                <a:cubicBezTo>
                  <a:pt x="3121" y="14151"/>
                  <a:pt x="-26" y="10977"/>
                  <a:pt x="-26" y="7076"/>
                </a:cubicBezTo>
                <a:close/>
              </a:path>
            </a:pathLst>
          </a:custGeom>
          <a:solidFill>
            <a:srgbClr val="D3D5D8"/>
          </a:solidFill>
          <a:ln w="7600" cap="flat">
            <a:noFill/>
            <a:bevel/>
          </a:ln>
        </p:spPr>
      </p:sp>
      <p:sp>
        <p:nvSpPr>
          <p:cNvPr id="1289" name="Freeform 1288"/>
          <p:cNvSpPr/>
          <p:nvPr/>
        </p:nvSpPr>
        <p:spPr>
          <a:xfrm>
            <a:off x="7599989" y="3741661"/>
            <a:ext cx="17780" cy="7600"/>
          </a:xfrm>
          <a:custGeom>
            <a:avLst/>
            <a:gdLst/>
            <a:ahLst/>
            <a:cxnLst/>
            <a:rect l="0" t="0" r="0" b="0"/>
            <a:pathLst>
              <a:path w="17780" h="7600">
                <a:moveTo>
                  <a:pt x="-41" y="3696"/>
                </a:moveTo>
                <a:cubicBezTo>
                  <a:pt x="-41" y="1628"/>
                  <a:pt x="3939" y="-49"/>
                  <a:pt x="8849" y="-49"/>
                </a:cubicBezTo>
                <a:cubicBezTo>
                  <a:pt x="13758" y="-49"/>
                  <a:pt x="17738" y="1628"/>
                  <a:pt x="17738" y="3696"/>
                </a:cubicBezTo>
                <a:cubicBezTo>
                  <a:pt x="17738" y="5765"/>
                  <a:pt x="13758" y="7442"/>
                  <a:pt x="8849" y="7442"/>
                </a:cubicBezTo>
                <a:cubicBezTo>
                  <a:pt x="3939" y="7442"/>
                  <a:pt x="-41" y="5765"/>
                  <a:pt x="-41" y="3696"/>
                </a:cubicBezTo>
                <a:close/>
              </a:path>
            </a:pathLst>
          </a:custGeom>
          <a:gradFill>
            <a:gsLst>
              <a:gs pos="0">
                <a:srgbClr val="787A86"/>
              </a:gs>
              <a:gs pos="29000">
                <a:srgbClr val="EDEDEF"/>
              </a:gs>
              <a:gs pos="63000">
                <a:srgbClr val="B6B8BF"/>
              </a:gs>
              <a:gs pos="100000">
                <a:srgbClr val="878791"/>
              </a:gs>
            </a:gsLst>
            <a:lin ang="10500000" scaled="0"/>
          </a:gradFill>
          <a:ln w="7600" cap="flat">
            <a:noFill/>
            <a:bevel/>
          </a:ln>
        </p:spPr>
      </p:sp>
      <p:sp>
        <p:nvSpPr>
          <p:cNvPr id="1290" name="Freeform 1289"/>
          <p:cNvSpPr/>
          <p:nvPr/>
        </p:nvSpPr>
        <p:spPr>
          <a:xfrm>
            <a:off x="7601812" y="3743655"/>
            <a:ext cx="13259" cy="7600"/>
          </a:xfrm>
          <a:custGeom>
            <a:avLst/>
            <a:gdLst/>
            <a:ahLst/>
            <a:cxnLst/>
            <a:rect l="0" t="0" r="0" b="0"/>
            <a:pathLst>
              <a:path w="13259" h="7600">
                <a:moveTo>
                  <a:pt x="-31" y="2723"/>
                </a:moveTo>
                <a:cubicBezTo>
                  <a:pt x="-31" y="1199"/>
                  <a:pt x="2937" y="-36"/>
                  <a:pt x="6599" y="-36"/>
                </a:cubicBezTo>
                <a:cubicBezTo>
                  <a:pt x="10260" y="-36"/>
                  <a:pt x="13228" y="1199"/>
                  <a:pt x="13228" y="2723"/>
                </a:cubicBezTo>
                <a:cubicBezTo>
                  <a:pt x="13228" y="4246"/>
                  <a:pt x="10260" y="5482"/>
                  <a:pt x="6599" y="5482"/>
                </a:cubicBezTo>
                <a:cubicBezTo>
                  <a:pt x="2937" y="5482"/>
                  <a:pt x="-31" y="4246"/>
                  <a:pt x="-31" y="2723"/>
                </a:cubicBezTo>
                <a:close/>
              </a:path>
            </a:pathLst>
          </a:custGeom>
          <a:solidFill>
            <a:srgbClr val="111213">
              <a:alpha val="31000"/>
            </a:srgbClr>
          </a:solidFill>
          <a:ln w="7600" cap="flat">
            <a:noFill/>
            <a:bevel/>
          </a:ln>
        </p:spPr>
      </p:sp>
      <p:sp>
        <p:nvSpPr>
          <p:cNvPr id="1291" name="Freeform 1290"/>
          <p:cNvSpPr/>
          <p:nvPr/>
        </p:nvSpPr>
        <p:spPr>
          <a:xfrm>
            <a:off x="7602862" y="3745657"/>
            <a:ext cx="11283" cy="7600"/>
          </a:xfrm>
          <a:custGeom>
            <a:avLst/>
            <a:gdLst/>
            <a:ahLst/>
            <a:cxnLst/>
            <a:rect l="0" t="0" r="0" b="0"/>
            <a:pathLst>
              <a:path w="11283" h="7600">
                <a:moveTo>
                  <a:pt x="0" y="1877"/>
                </a:moveTo>
                <a:cubicBezTo>
                  <a:pt x="0" y="356"/>
                  <a:pt x="1887" y="-36"/>
                  <a:pt x="5549" y="-36"/>
                </a:cubicBezTo>
                <a:cubicBezTo>
                  <a:pt x="9210" y="-36"/>
                  <a:pt x="11283" y="531"/>
                  <a:pt x="11283" y="2055"/>
                </a:cubicBezTo>
                <a:cubicBezTo>
                  <a:pt x="9309" y="3479"/>
                  <a:pt x="9491" y="3123"/>
                  <a:pt x="5549" y="3479"/>
                </a:cubicBezTo>
                <a:cubicBezTo>
                  <a:pt x="890" y="2945"/>
                  <a:pt x="1422" y="3123"/>
                  <a:pt x="0" y="1877"/>
                </a:cubicBezTo>
                <a:close/>
              </a:path>
            </a:pathLst>
          </a:custGeom>
          <a:solidFill>
            <a:srgbClr val="DEDFE1">
              <a:alpha val="96000"/>
            </a:srgbClr>
          </a:solidFill>
          <a:ln w="7600" cap="flat">
            <a:noFill/>
            <a:bevel/>
          </a:ln>
        </p:spPr>
      </p:sp>
      <p:sp>
        <p:nvSpPr>
          <p:cNvPr id="1292" name="Freeform 1291"/>
          <p:cNvSpPr/>
          <p:nvPr/>
        </p:nvSpPr>
        <p:spPr>
          <a:xfrm>
            <a:off x="7578583" y="3741320"/>
            <a:ext cx="11432" cy="7600"/>
          </a:xfrm>
          <a:custGeom>
            <a:avLst/>
            <a:gdLst/>
            <a:ahLst/>
            <a:cxnLst/>
            <a:rect l="0" t="0" r="0" b="0"/>
            <a:pathLst>
              <a:path w="11432" h="7600">
                <a:moveTo>
                  <a:pt x="-27" y="2377"/>
                </a:moveTo>
                <a:cubicBezTo>
                  <a:pt x="-27" y="1047"/>
                  <a:pt x="2533" y="-32"/>
                  <a:pt x="5689" y="-32"/>
                </a:cubicBezTo>
                <a:cubicBezTo>
                  <a:pt x="8846" y="-32"/>
                  <a:pt x="11405" y="1047"/>
                  <a:pt x="11405" y="2377"/>
                </a:cubicBezTo>
                <a:cubicBezTo>
                  <a:pt x="11405" y="3707"/>
                  <a:pt x="8846" y="4785"/>
                  <a:pt x="5689" y="4785"/>
                </a:cubicBezTo>
                <a:cubicBezTo>
                  <a:pt x="2533" y="4785"/>
                  <a:pt x="-27" y="3707"/>
                  <a:pt x="-27" y="2377"/>
                </a:cubicBezTo>
                <a:close/>
              </a:path>
            </a:pathLst>
          </a:custGeom>
          <a:gradFill>
            <a:gsLst>
              <a:gs pos="0">
                <a:srgbClr val="787A86"/>
              </a:gs>
              <a:gs pos="29000">
                <a:srgbClr val="EDEDEF"/>
              </a:gs>
              <a:gs pos="63000">
                <a:srgbClr val="B6B8BF"/>
              </a:gs>
              <a:gs pos="100000">
                <a:srgbClr val="878791"/>
              </a:gs>
            </a:gsLst>
            <a:lin ang="10500000" scaled="0"/>
          </a:gradFill>
          <a:ln w="7600" cap="flat">
            <a:noFill/>
            <a:bevel/>
          </a:ln>
        </p:spPr>
      </p:sp>
      <p:sp>
        <p:nvSpPr>
          <p:cNvPr id="1293" name="Freeform 1292"/>
          <p:cNvSpPr/>
          <p:nvPr/>
        </p:nvSpPr>
        <p:spPr>
          <a:xfrm>
            <a:off x="7579757" y="3742602"/>
            <a:ext cx="8525" cy="7600"/>
          </a:xfrm>
          <a:custGeom>
            <a:avLst/>
            <a:gdLst/>
            <a:ahLst/>
            <a:cxnLst/>
            <a:rect l="0" t="0" r="0" b="0"/>
            <a:pathLst>
              <a:path w="8525" h="7600">
                <a:moveTo>
                  <a:pt x="-20" y="1751"/>
                </a:moveTo>
                <a:cubicBezTo>
                  <a:pt x="-20" y="771"/>
                  <a:pt x="1889" y="-23"/>
                  <a:pt x="4243" y="-23"/>
                </a:cubicBezTo>
                <a:cubicBezTo>
                  <a:pt x="6597" y="-23"/>
                  <a:pt x="8505" y="771"/>
                  <a:pt x="8505" y="1751"/>
                </a:cubicBezTo>
                <a:cubicBezTo>
                  <a:pt x="8505" y="2730"/>
                  <a:pt x="6597" y="3525"/>
                  <a:pt x="4243" y="3525"/>
                </a:cubicBezTo>
                <a:cubicBezTo>
                  <a:pt x="1889" y="3525"/>
                  <a:pt x="-20" y="2730"/>
                  <a:pt x="-20" y="1751"/>
                </a:cubicBezTo>
                <a:close/>
              </a:path>
            </a:pathLst>
          </a:custGeom>
          <a:solidFill>
            <a:srgbClr val="111213">
              <a:alpha val="31000"/>
            </a:srgbClr>
          </a:solidFill>
          <a:ln w="7600" cap="flat">
            <a:noFill/>
            <a:bevel/>
          </a:ln>
        </p:spPr>
      </p:sp>
      <p:sp>
        <p:nvSpPr>
          <p:cNvPr id="1294" name="Freeform 1293"/>
          <p:cNvSpPr/>
          <p:nvPr/>
        </p:nvSpPr>
        <p:spPr>
          <a:xfrm>
            <a:off x="7580430" y="3743890"/>
            <a:ext cx="7600" cy="7600"/>
          </a:xfrm>
          <a:custGeom>
            <a:avLst/>
            <a:gdLst/>
            <a:ahLst/>
            <a:cxnLst/>
            <a:rect l="0" t="0" r="0" b="0"/>
            <a:pathLst>
              <a:path w="7600" h="7600">
                <a:moveTo>
                  <a:pt x="0" y="1207"/>
                </a:moveTo>
                <a:cubicBezTo>
                  <a:pt x="0" y="229"/>
                  <a:pt x="1214" y="-23"/>
                  <a:pt x="3568" y="-23"/>
                </a:cubicBezTo>
                <a:cubicBezTo>
                  <a:pt x="5922" y="-23"/>
                  <a:pt x="7254" y="342"/>
                  <a:pt x="7254" y="1321"/>
                </a:cubicBezTo>
                <a:cubicBezTo>
                  <a:pt x="5985" y="2237"/>
                  <a:pt x="6102" y="2008"/>
                  <a:pt x="3568" y="2237"/>
                </a:cubicBezTo>
                <a:cubicBezTo>
                  <a:pt x="572" y="1893"/>
                  <a:pt x="915" y="2008"/>
                  <a:pt x="0" y="1207"/>
                </a:cubicBezTo>
                <a:close/>
              </a:path>
            </a:pathLst>
          </a:custGeom>
          <a:solidFill>
            <a:srgbClr val="DEDFE1">
              <a:alpha val="96000"/>
            </a:srgbClr>
          </a:solidFill>
          <a:ln w="7600" cap="flat">
            <a:noFill/>
            <a:bevel/>
          </a:ln>
        </p:spPr>
      </p:sp>
      <p:sp>
        <p:nvSpPr>
          <p:cNvPr id="1295" name="Freeform 1294"/>
          <p:cNvSpPr/>
          <p:nvPr/>
        </p:nvSpPr>
        <p:spPr>
          <a:xfrm>
            <a:off x="7562185" y="3740177"/>
            <a:ext cx="11432" cy="7600"/>
          </a:xfrm>
          <a:custGeom>
            <a:avLst/>
            <a:gdLst/>
            <a:ahLst/>
            <a:cxnLst/>
            <a:rect l="0" t="0" r="0" b="0"/>
            <a:pathLst>
              <a:path w="11432" h="7600">
                <a:moveTo>
                  <a:pt x="-27" y="2377"/>
                </a:moveTo>
                <a:cubicBezTo>
                  <a:pt x="-27" y="1047"/>
                  <a:pt x="2533" y="-32"/>
                  <a:pt x="5689" y="-32"/>
                </a:cubicBezTo>
                <a:cubicBezTo>
                  <a:pt x="8846" y="-32"/>
                  <a:pt x="11405" y="1047"/>
                  <a:pt x="11405" y="2377"/>
                </a:cubicBezTo>
                <a:cubicBezTo>
                  <a:pt x="11405" y="3707"/>
                  <a:pt x="8846" y="4785"/>
                  <a:pt x="5689" y="4785"/>
                </a:cubicBezTo>
                <a:cubicBezTo>
                  <a:pt x="2533" y="4785"/>
                  <a:pt x="-27" y="3707"/>
                  <a:pt x="-27" y="2377"/>
                </a:cubicBezTo>
                <a:close/>
              </a:path>
            </a:pathLst>
          </a:custGeom>
          <a:gradFill>
            <a:gsLst>
              <a:gs pos="0">
                <a:srgbClr val="787A86"/>
              </a:gs>
              <a:gs pos="29000">
                <a:srgbClr val="EDEDEF"/>
              </a:gs>
              <a:gs pos="63000">
                <a:srgbClr val="B6B8BF"/>
              </a:gs>
              <a:gs pos="100000">
                <a:srgbClr val="878791"/>
              </a:gs>
            </a:gsLst>
            <a:lin ang="10500000" scaled="0"/>
          </a:gradFill>
          <a:ln w="7600" cap="flat">
            <a:noFill/>
            <a:bevel/>
          </a:ln>
        </p:spPr>
      </p:sp>
      <p:sp>
        <p:nvSpPr>
          <p:cNvPr id="1296" name="Freeform 1295"/>
          <p:cNvSpPr/>
          <p:nvPr/>
        </p:nvSpPr>
        <p:spPr>
          <a:xfrm>
            <a:off x="7563360" y="3741457"/>
            <a:ext cx="8525" cy="7600"/>
          </a:xfrm>
          <a:custGeom>
            <a:avLst/>
            <a:gdLst/>
            <a:ahLst/>
            <a:cxnLst/>
            <a:rect l="0" t="0" r="0" b="0"/>
            <a:pathLst>
              <a:path w="8525" h="7600">
                <a:moveTo>
                  <a:pt x="-20" y="1751"/>
                </a:moveTo>
                <a:cubicBezTo>
                  <a:pt x="-20" y="771"/>
                  <a:pt x="1889" y="-23"/>
                  <a:pt x="4243" y="-23"/>
                </a:cubicBezTo>
                <a:cubicBezTo>
                  <a:pt x="6597" y="-23"/>
                  <a:pt x="8505" y="771"/>
                  <a:pt x="8505" y="1751"/>
                </a:cubicBezTo>
                <a:cubicBezTo>
                  <a:pt x="8505" y="2730"/>
                  <a:pt x="6597" y="3525"/>
                  <a:pt x="4243" y="3525"/>
                </a:cubicBezTo>
                <a:cubicBezTo>
                  <a:pt x="1889" y="3525"/>
                  <a:pt x="-20" y="2730"/>
                  <a:pt x="-20" y="1751"/>
                </a:cubicBezTo>
                <a:close/>
              </a:path>
            </a:pathLst>
          </a:custGeom>
          <a:solidFill>
            <a:srgbClr val="111213">
              <a:alpha val="31000"/>
            </a:srgbClr>
          </a:solidFill>
          <a:ln w="7600" cap="flat">
            <a:noFill/>
            <a:bevel/>
          </a:ln>
        </p:spPr>
      </p:sp>
      <p:sp>
        <p:nvSpPr>
          <p:cNvPr id="1297" name="Freeform 1296"/>
          <p:cNvSpPr/>
          <p:nvPr/>
        </p:nvSpPr>
        <p:spPr>
          <a:xfrm>
            <a:off x="7564034" y="3742748"/>
            <a:ext cx="7600" cy="7600"/>
          </a:xfrm>
          <a:custGeom>
            <a:avLst/>
            <a:gdLst/>
            <a:ahLst/>
            <a:cxnLst/>
            <a:rect l="0" t="0" r="0" b="0"/>
            <a:pathLst>
              <a:path w="7600" h="7600">
                <a:moveTo>
                  <a:pt x="0" y="1207"/>
                </a:moveTo>
                <a:cubicBezTo>
                  <a:pt x="0" y="229"/>
                  <a:pt x="1214" y="-23"/>
                  <a:pt x="3568" y="-23"/>
                </a:cubicBezTo>
                <a:cubicBezTo>
                  <a:pt x="5922" y="-23"/>
                  <a:pt x="7254" y="342"/>
                  <a:pt x="7254" y="1321"/>
                </a:cubicBezTo>
                <a:cubicBezTo>
                  <a:pt x="5985" y="2237"/>
                  <a:pt x="6102" y="2008"/>
                  <a:pt x="3568" y="2237"/>
                </a:cubicBezTo>
                <a:cubicBezTo>
                  <a:pt x="572" y="1893"/>
                  <a:pt x="915" y="2008"/>
                  <a:pt x="0" y="1207"/>
                </a:cubicBezTo>
                <a:close/>
              </a:path>
            </a:pathLst>
          </a:custGeom>
          <a:solidFill>
            <a:srgbClr val="DEDFE1">
              <a:alpha val="96000"/>
            </a:srgbClr>
          </a:solidFill>
          <a:ln w="7600" cap="flat">
            <a:noFill/>
            <a:bevel/>
          </a:ln>
        </p:spPr>
      </p:sp>
      <p:sp>
        <p:nvSpPr>
          <p:cNvPr id="1298" name="Freeform 1297"/>
          <p:cNvSpPr/>
          <p:nvPr/>
        </p:nvSpPr>
        <p:spPr>
          <a:xfrm>
            <a:off x="7458275" y="3820103"/>
            <a:ext cx="198313" cy="31821"/>
          </a:xfrm>
          <a:custGeom>
            <a:avLst/>
            <a:gdLst/>
            <a:ahLst/>
            <a:cxnLst/>
            <a:rect l="0" t="0" r="0" b="0"/>
            <a:pathLst>
              <a:path w="198313" h="31821">
                <a:moveTo>
                  <a:pt x="0" y="-35"/>
                </a:moveTo>
                <a:cubicBezTo>
                  <a:pt x="0" y="-35"/>
                  <a:pt x="-252" y="5799"/>
                  <a:pt x="1344" y="6689"/>
                </a:cubicBezTo>
                <a:cubicBezTo>
                  <a:pt x="2912" y="7579"/>
                  <a:pt x="198298" y="31786"/>
                  <a:pt x="198298" y="31786"/>
                </a:cubicBezTo>
                <a:lnTo>
                  <a:pt x="188135" y="21818"/>
                </a:lnTo>
                <a:lnTo>
                  <a:pt x="0" y="-35"/>
                </a:lnTo>
                <a:close/>
              </a:path>
            </a:pathLst>
          </a:custGeom>
          <a:gradFill>
            <a:gsLst>
              <a:gs pos="20000">
                <a:srgbClr val="FFFFFF">
                  <a:alpha val="9000"/>
                </a:srgbClr>
              </a:gs>
              <a:gs pos="37000">
                <a:srgbClr val="FFFFFF">
                  <a:alpha val="7000"/>
                </a:srgbClr>
              </a:gs>
            </a:gsLst>
            <a:lin ang="10800000" scaled="0"/>
          </a:gradFill>
          <a:ln w="7600" cap="flat">
            <a:noFill/>
            <a:bevel/>
          </a:ln>
        </p:spPr>
      </p:sp>
      <p:grpSp>
        <p:nvGrpSpPr>
          <p:cNvPr id="1299" name="Group 1298"/>
          <p:cNvGrpSpPr/>
          <p:nvPr/>
        </p:nvGrpSpPr>
        <p:grpSpPr>
          <a:xfrm>
            <a:off x="7635491" y="3741548"/>
            <a:ext cx="101838" cy="121383"/>
            <a:chOff x="7293440" y="3754766"/>
            <a:chExt cx="101838" cy="121383"/>
          </a:xfrm>
        </p:grpSpPr>
        <p:sp>
          <p:nvSpPr>
            <p:cNvPr id="1300" name="Freeform 1299"/>
            <p:cNvSpPr/>
            <p:nvPr/>
          </p:nvSpPr>
          <p:spPr>
            <a:xfrm>
              <a:off x="7309272" y="3755813"/>
              <a:ext cx="85981" cy="118848"/>
            </a:xfrm>
            <a:custGeom>
              <a:avLst/>
              <a:gdLst/>
              <a:ahLst/>
              <a:cxnLst/>
              <a:rect l="0" t="0" r="0" b="0"/>
              <a:pathLst>
                <a:path w="85981" h="118848">
                  <a:moveTo>
                    <a:pt x="0" y="32236"/>
                  </a:moveTo>
                  <a:cubicBezTo>
                    <a:pt x="6047" y="24012"/>
                    <a:pt x="20829" y="13157"/>
                    <a:pt x="34267" y="6907"/>
                  </a:cubicBezTo>
                  <a:cubicBezTo>
                    <a:pt x="47705" y="658"/>
                    <a:pt x="60135" y="-2303"/>
                    <a:pt x="65511" y="1973"/>
                  </a:cubicBezTo>
                  <a:cubicBezTo>
                    <a:pt x="70886" y="6250"/>
                    <a:pt x="72230" y="10197"/>
                    <a:pt x="66183" y="18749"/>
                  </a:cubicBezTo>
                  <a:cubicBezTo>
                    <a:pt x="60135" y="27302"/>
                    <a:pt x="76509" y="39077"/>
                    <a:pt x="81525" y="50832"/>
                  </a:cubicBezTo>
                  <a:cubicBezTo>
                    <a:pt x="88696" y="67634"/>
                    <a:pt x="85692" y="82975"/>
                    <a:pt x="82980" y="90786"/>
                  </a:cubicBezTo>
                  <a:cubicBezTo>
                    <a:pt x="79554" y="100654"/>
                    <a:pt x="63787" y="122758"/>
                    <a:pt x="34043" y="118197"/>
                  </a:cubicBezTo>
                  <a:cubicBezTo>
                    <a:pt x="3032" y="113442"/>
                    <a:pt x="672" y="32236"/>
                    <a:pt x="0" y="32236"/>
                  </a:cubicBez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 w="7600" cap="flat">
              <a:noFill/>
              <a:bevel/>
            </a:ln>
          </p:spPr>
        </p:sp>
        <p:sp>
          <p:nvSpPr>
            <p:cNvPr id="1301" name="Freeform 1300"/>
            <p:cNvSpPr/>
            <p:nvPr/>
          </p:nvSpPr>
          <p:spPr>
            <a:xfrm>
              <a:off x="7307928" y="3754745"/>
              <a:ext cx="85981" cy="120585"/>
            </a:xfrm>
            <a:custGeom>
              <a:avLst/>
              <a:gdLst/>
              <a:ahLst/>
              <a:cxnLst/>
              <a:rect l="0" t="0" r="0" b="0"/>
              <a:pathLst>
                <a:path w="85981" h="120585">
                  <a:moveTo>
                    <a:pt x="0" y="32707"/>
                  </a:moveTo>
                  <a:cubicBezTo>
                    <a:pt x="6047" y="24363"/>
                    <a:pt x="20829" y="13350"/>
                    <a:pt x="34267" y="7008"/>
                  </a:cubicBezTo>
                  <a:cubicBezTo>
                    <a:pt x="47705" y="667"/>
                    <a:pt x="60135" y="-2337"/>
                    <a:pt x="65511" y="2002"/>
                  </a:cubicBezTo>
                  <a:cubicBezTo>
                    <a:pt x="70886" y="6341"/>
                    <a:pt x="72230" y="10346"/>
                    <a:pt x="66183" y="19023"/>
                  </a:cubicBezTo>
                  <a:cubicBezTo>
                    <a:pt x="60135" y="27701"/>
                    <a:pt x="76509" y="39649"/>
                    <a:pt x="81525" y="51574"/>
                  </a:cubicBezTo>
                  <a:cubicBezTo>
                    <a:pt x="88696" y="68623"/>
                    <a:pt x="85692" y="84188"/>
                    <a:pt x="82980" y="92113"/>
                  </a:cubicBezTo>
                  <a:cubicBezTo>
                    <a:pt x="79554" y="102125"/>
                    <a:pt x="63787" y="124552"/>
                    <a:pt x="34043" y="119925"/>
                  </a:cubicBezTo>
                  <a:cubicBezTo>
                    <a:pt x="3032" y="115100"/>
                    <a:pt x="672" y="32707"/>
                    <a:pt x="0" y="32707"/>
                  </a:cubicBezTo>
                  <a:close/>
                </a:path>
              </a:pathLst>
            </a:custGeom>
            <a:gradFill>
              <a:gsLst>
                <a:gs pos="50000">
                  <a:srgbClr val="4E525C"/>
                </a:gs>
                <a:gs pos="69000">
                  <a:srgbClr val="EDEDEF"/>
                </a:gs>
                <a:gs pos="84000">
                  <a:srgbClr val="A6A9AE"/>
                </a:gs>
              </a:gsLst>
              <a:lin ang="12900000" scaled="0"/>
            </a:gradFill>
            <a:ln w="7600" cap="flat">
              <a:noFill/>
              <a:bevel/>
            </a:ln>
          </p:spPr>
        </p:sp>
        <p:sp>
          <p:nvSpPr>
            <p:cNvPr id="1302" name="Freeform 1301"/>
            <p:cNvSpPr/>
            <p:nvPr/>
          </p:nvSpPr>
          <p:spPr>
            <a:xfrm>
              <a:off x="7294784" y="3759084"/>
              <a:ext cx="53464" cy="52863"/>
            </a:xfrm>
            <a:custGeom>
              <a:avLst/>
              <a:gdLst/>
              <a:ahLst/>
              <a:cxnLst/>
              <a:rect l="0" t="0" r="0" b="0"/>
              <a:pathLst>
                <a:path w="53464" h="52863">
                  <a:moveTo>
                    <a:pt x="53459" y="0"/>
                  </a:moveTo>
                  <a:cubicBezTo>
                    <a:pt x="48263" y="779"/>
                    <a:pt x="23357" y="10034"/>
                    <a:pt x="5977" y="34776"/>
                  </a:cubicBezTo>
                  <a:cubicBezTo>
                    <a:pt x="877" y="42036"/>
                    <a:pt x="-84" y="47948"/>
                    <a:pt x="0" y="50061"/>
                  </a:cubicBezTo>
                  <a:cubicBezTo>
                    <a:pt x="781" y="60027"/>
                    <a:pt x="3401" y="40717"/>
                    <a:pt x="8441" y="34041"/>
                  </a:cubicBezTo>
                  <a:cubicBezTo>
                    <a:pt x="13480" y="27367"/>
                    <a:pt x="22999" y="16976"/>
                    <a:pt x="33928" y="10390"/>
                  </a:cubicBezTo>
                  <a:cubicBezTo>
                    <a:pt x="38660" y="7539"/>
                    <a:pt x="44679" y="3983"/>
                    <a:pt x="53459" y="0"/>
                  </a:cubicBezTo>
                  <a:close/>
                </a:path>
              </a:pathLst>
            </a:custGeom>
            <a:solidFill>
              <a:srgbClr val="262728">
                <a:alpha val="42000"/>
              </a:srgbClr>
            </a:solidFill>
            <a:ln w="7600" cap="flat">
              <a:noFill/>
              <a:bevel/>
            </a:ln>
          </p:spPr>
        </p:sp>
        <p:sp>
          <p:nvSpPr>
            <p:cNvPr id="1303" name="Freeform 1302"/>
            <p:cNvSpPr/>
            <p:nvPr/>
          </p:nvSpPr>
          <p:spPr>
            <a:xfrm>
              <a:off x="7293415" y="3775799"/>
              <a:ext cx="99174" cy="100290"/>
            </a:xfrm>
            <a:custGeom>
              <a:avLst/>
              <a:gdLst/>
              <a:ahLst/>
              <a:cxnLst/>
              <a:rect l="0" t="0" r="0" b="0"/>
              <a:pathLst>
                <a:path w="99174" h="100290">
                  <a:moveTo>
                    <a:pt x="0" y="46893"/>
                  </a:moveTo>
                  <a:cubicBezTo>
                    <a:pt x="0" y="18364"/>
                    <a:pt x="18075" y="0"/>
                    <a:pt x="45172" y="0"/>
                  </a:cubicBezTo>
                  <a:cubicBezTo>
                    <a:pt x="70645" y="0"/>
                    <a:pt x="99174" y="23106"/>
                    <a:pt x="99174" y="51636"/>
                  </a:cubicBezTo>
                  <a:cubicBezTo>
                    <a:pt x="99174" y="80165"/>
                    <a:pt x="79453" y="100290"/>
                    <a:pt x="51798" y="100290"/>
                  </a:cubicBezTo>
                  <a:cubicBezTo>
                    <a:pt x="24144" y="100290"/>
                    <a:pt x="0" y="75423"/>
                    <a:pt x="0" y="46893"/>
                  </a:cubicBezTo>
                  <a:close/>
                </a:path>
              </a:pathLst>
            </a:custGeom>
            <a:solidFill>
              <a:srgbClr val="EBECED"/>
            </a:solidFill>
            <a:ln w="7600" cap="flat">
              <a:noFill/>
              <a:bevel/>
            </a:ln>
          </p:spPr>
        </p:sp>
        <p:sp>
          <p:nvSpPr>
            <p:cNvPr id="1304" name="Freeform 1303"/>
            <p:cNvSpPr/>
            <p:nvPr/>
          </p:nvSpPr>
          <p:spPr>
            <a:xfrm>
              <a:off x="7294490" y="3776772"/>
              <a:ext cx="96058" cy="97230"/>
            </a:xfrm>
            <a:custGeom>
              <a:avLst/>
              <a:gdLst/>
              <a:ahLst/>
              <a:cxnLst/>
              <a:rect l="0" t="0" r="0" b="0"/>
              <a:pathLst>
                <a:path w="96058" h="97230">
                  <a:moveTo>
                    <a:pt x="0" y="45463"/>
                  </a:moveTo>
                  <a:cubicBezTo>
                    <a:pt x="0" y="17804"/>
                    <a:pt x="17507" y="0"/>
                    <a:pt x="43753" y="0"/>
                  </a:cubicBezTo>
                  <a:cubicBezTo>
                    <a:pt x="68425" y="0"/>
                    <a:pt x="96058" y="22401"/>
                    <a:pt x="96058" y="50060"/>
                  </a:cubicBezTo>
                  <a:cubicBezTo>
                    <a:pt x="96058" y="77719"/>
                    <a:pt x="76956" y="97230"/>
                    <a:pt x="50171" y="97230"/>
                  </a:cubicBezTo>
                  <a:cubicBezTo>
                    <a:pt x="23385" y="97230"/>
                    <a:pt x="0" y="73122"/>
                    <a:pt x="0" y="45463"/>
                  </a:cubicBezTo>
                  <a:close/>
                </a:path>
              </a:pathLst>
            </a:custGeom>
            <a:gradFill>
              <a:gsLst>
                <a:gs pos="8000">
                  <a:srgbClr val="858585"/>
                </a:gs>
                <a:gs pos="31000">
                  <a:srgbClr val="000000"/>
                </a:gs>
                <a:gs pos="61000">
                  <a:srgbClr val="9397A0"/>
                </a:gs>
                <a:gs pos="100000">
                  <a:srgbClr val="CFD1D5"/>
                </a:gs>
              </a:gsLst>
              <a:lin ang="5400000" scaled="0"/>
            </a:gradFill>
            <a:ln w="11400" cap="flat">
              <a:noFill/>
              <a:bevel/>
            </a:ln>
          </p:spPr>
        </p:sp>
        <p:sp>
          <p:nvSpPr>
            <p:cNvPr id="1305" name="Freeform 1304"/>
            <p:cNvSpPr/>
            <p:nvPr/>
          </p:nvSpPr>
          <p:spPr>
            <a:xfrm>
              <a:off x="7295162" y="3777439"/>
              <a:ext cx="94019" cy="96118"/>
            </a:xfrm>
            <a:custGeom>
              <a:avLst/>
              <a:gdLst/>
              <a:ahLst/>
              <a:cxnLst/>
              <a:rect l="0" t="0" r="0" b="0"/>
              <a:pathLst>
                <a:path w="94019" h="96118">
                  <a:moveTo>
                    <a:pt x="0" y="44943"/>
                  </a:moveTo>
                  <a:cubicBezTo>
                    <a:pt x="0" y="17600"/>
                    <a:pt x="17135" y="0"/>
                    <a:pt x="42823" y="0"/>
                  </a:cubicBezTo>
                  <a:cubicBezTo>
                    <a:pt x="66972" y="0"/>
                    <a:pt x="94019" y="22145"/>
                    <a:pt x="94019" y="49488"/>
                  </a:cubicBezTo>
                  <a:cubicBezTo>
                    <a:pt x="94019" y="76830"/>
                    <a:pt x="75322" y="96118"/>
                    <a:pt x="49106" y="96118"/>
                  </a:cubicBezTo>
                  <a:cubicBezTo>
                    <a:pt x="22889" y="96118"/>
                    <a:pt x="0" y="72285"/>
                    <a:pt x="0" y="44943"/>
                  </a:cubicBezTo>
                  <a:close/>
                </a:path>
              </a:pathLst>
            </a:custGeom>
            <a:gradFill>
              <a:gsLst>
                <a:gs pos="0">
                  <a:srgbClr val="A0A1AA"/>
                </a:gs>
                <a:gs pos="51000">
                  <a:srgbClr val="EDEDEF"/>
                </a:gs>
                <a:gs pos="78000">
                  <a:srgbClr val="B6B8BF"/>
                </a:gs>
              </a:gsLst>
              <a:lin ang="7500000" scaled="0"/>
            </a:gradFill>
            <a:ln w="11400" cap="flat">
              <a:noFill/>
              <a:bevel/>
            </a:ln>
          </p:spPr>
        </p:sp>
        <p:sp>
          <p:nvSpPr>
            <p:cNvPr id="1306" name="Freeform 1305"/>
            <p:cNvSpPr/>
            <p:nvPr/>
          </p:nvSpPr>
          <p:spPr>
            <a:xfrm>
              <a:off x="7303016" y="3785449"/>
              <a:ext cx="77479" cy="81433"/>
            </a:xfrm>
            <a:custGeom>
              <a:avLst/>
              <a:gdLst/>
              <a:ahLst/>
              <a:cxnLst/>
              <a:rect l="0" t="0" r="0" b="0"/>
              <a:pathLst>
                <a:path w="77479" h="81433">
                  <a:moveTo>
                    <a:pt x="0" y="38076"/>
                  </a:moveTo>
                  <a:cubicBezTo>
                    <a:pt x="0" y="14911"/>
                    <a:pt x="14121" y="0"/>
                    <a:pt x="35290" y="0"/>
                  </a:cubicBezTo>
                  <a:cubicBezTo>
                    <a:pt x="55191" y="0"/>
                    <a:pt x="77479" y="18762"/>
                    <a:pt x="77479" y="41927"/>
                  </a:cubicBezTo>
                  <a:cubicBezTo>
                    <a:pt x="77479" y="65092"/>
                    <a:pt x="62072" y="81433"/>
                    <a:pt x="40467" y="81433"/>
                  </a:cubicBezTo>
                  <a:cubicBezTo>
                    <a:pt x="18862" y="81433"/>
                    <a:pt x="0" y="61242"/>
                    <a:pt x="0" y="38076"/>
                  </a:cubicBezTo>
                  <a:close/>
                </a:path>
              </a:pathLst>
            </a:custGeom>
            <a:solidFill>
              <a:srgbClr val="111213"/>
            </a:solidFill>
            <a:ln w="7600" cap="flat">
              <a:noFill/>
              <a:bevel/>
            </a:ln>
          </p:spPr>
        </p:sp>
        <p:sp>
          <p:nvSpPr>
            <p:cNvPr id="1307" name="Freeform 1306"/>
            <p:cNvSpPr/>
            <p:nvPr/>
          </p:nvSpPr>
          <p:spPr>
            <a:xfrm>
              <a:off x="7305451" y="3785992"/>
              <a:ext cx="63982" cy="78627"/>
            </a:xfrm>
            <a:custGeom>
              <a:avLst/>
              <a:gdLst/>
              <a:ahLst/>
              <a:cxnLst/>
              <a:rect l="0" t="0" r="0" b="0"/>
              <a:pathLst>
                <a:path w="63982" h="78627">
                  <a:moveTo>
                    <a:pt x="46197" y="14809"/>
                  </a:moveTo>
                  <a:cubicBezTo>
                    <a:pt x="39567" y="7690"/>
                    <a:pt x="42613" y="1638"/>
                    <a:pt x="40283" y="748"/>
                  </a:cubicBezTo>
                  <a:cubicBezTo>
                    <a:pt x="37954" y="-125"/>
                    <a:pt x="24281" y="-1072"/>
                    <a:pt x="16005" y="2973"/>
                  </a:cubicBezTo>
                  <a:cubicBezTo>
                    <a:pt x="10361" y="5732"/>
                    <a:pt x="-263" y="16575"/>
                    <a:pt x="0" y="24956"/>
                  </a:cubicBezTo>
                  <a:cubicBezTo>
                    <a:pt x="1582" y="75328"/>
                    <a:pt x="39506" y="78882"/>
                    <a:pt x="44942" y="78596"/>
                  </a:cubicBezTo>
                  <a:cubicBezTo>
                    <a:pt x="51214" y="78176"/>
                    <a:pt x="63218" y="71234"/>
                    <a:pt x="63958" y="70522"/>
                  </a:cubicBezTo>
                  <a:cubicBezTo>
                    <a:pt x="64652" y="69809"/>
                    <a:pt x="46644" y="15254"/>
                    <a:pt x="46197" y="14809"/>
                  </a:cubicBezTo>
                  <a:close/>
                </a:path>
              </a:pathLst>
            </a:custGeom>
            <a:solidFill>
              <a:srgbClr val="5B5B5B">
                <a:alpha val="29000"/>
              </a:srgbClr>
            </a:solidFill>
            <a:ln w="7600" cap="flat">
              <a:noFill/>
              <a:bevel/>
            </a:ln>
          </p:spPr>
        </p:sp>
        <p:sp>
          <p:nvSpPr>
            <p:cNvPr id="1308" name="Freeform 1307"/>
            <p:cNvSpPr/>
            <p:nvPr/>
          </p:nvSpPr>
          <p:spPr>
            <a:xfrm>
              <a:off x="7320530" y="3798799"/>
              <a:ext cx="55887" cy="58071"/>
            </a:xfrm>
            <a:custGeom>
              <a:avLst/>
              <a:gdLst/>
              <a:ahLst/>
              <a:cxnLst/>
              <a:rect l="0" t="0" r="0" b="0"/>
              <a:pathLst>
                <a:path w="55887" h="58071">
                  <a:moveTo>
                    <a:pt x="0" y="27153"/>
                  </a:moveTo>
                  <a:cubicBezTo>
                    <a:pt x="0" y="10633"/>
                    <a:pt x="10186" y="0"/>
                    <a:pt x="25455" y="0"/>
                  </a:cubicBezTo>
                  <a:cubicBezTo>
                    <a:pt x="39810" y="0"/>
                    <a:pt x="55887" y="13379"/>
                    <a:pt x="55887" y="29899"/>
                  </a:cubicBezTo>
                  <a:cubicBezTo>
                    <a:pt x="55887" y="46418"/>
                    <a:pt x="44773" y="58071"/>
                    <a:pt x="29190" y="58071"/>
                  </a:cubicBezTo>
                  <a:cubicBezTo>
                    <a:pt x="13606" y="58071"/>
                    <a:pt x="0" y="43672"/>
                    <a:pt x="0" y="27153"/>
                  </a:cubicBezTo>
                  <a:close/>
                </a:path>
              </a:pathLst>
            </a:custGeom>
            <a:gradFill>
              <a:gsLst>
                <a:gs pos="25000">
                  <a:srgbClr val="8B8F96"/>
                </a:gs>
                <a:gs pos="51000">
                  <a:srgbClr val="E7E7E9"/>
                </a:gs>
                <a:gs pos="79000">
                  <a:srgbClr val="404347"/>
                </a:gs>
              </a:gsLst>
              <a:lin ang="7800000" scaled="0"/>
            </a:gradFill>
            <a:ln w="7600" cap="flat">
              <a:noFill/>
              <a:bevel/>
            </a:ln>
          </p:spPr>
        </p:sp>
        <p:sp>
          <p:nvSpPr>
            <p:cNvPr id="1309" name="Freeform 1308"/>
            <p:cNvSpPr/>
            <p:nvPr/>
          </p:nvSpPr>
          <p:spPr>
            <a:xfrm>
              <a:off x="7325699" y="3803471"/>
              <a:ext cx="46894" cy="48727"/>
            </a:xfrm>
            <a:custGeom>
              <a:avLst/>
              <a:gdLst/>
              <a:ahLst/>
              <a:cxnLst/>
              <a:rect l="0" t="0" r="0" b="0"/>
              <a:pathLst>
                <a:path w="46894" h="48727">
                  <a:moveTo>
                    <a:pt x="0" y="22783"/>
                  </a:moveTo>
                  <a:cubicBezTo>
                    <a:pt x="0" y="8922"/>
                    <a:pt x="8547" y="0"/>
                    <a:pt x="21359" y="0"/>
                  </a:cubicBezTo>
                  <a:cubicBezTo>
                    <a:pt x="33404" y="0"/>
                    <a:pt x="46894" y="11226"/>
                    <a:pt x="46894" y="25088"/>
                  </a:cubicBezTo>
                  <a:cubicBezTo>
                    <a:pt x="46894" y="38949"/>
                    <a:pt x="37568" y="48727"/>
                    <a:pt x="24492" y="48727"/>
                  </a:cubicBezTo>
                  <a:cubicBezTo>
                    <a:pt x="11416" y="48727"/>
                    <a:pt x="0" y="36645"/>
                    <a:pt x="0" y="22783"/>
                  </a:cubicBezTo>
                  <a:close/>
                </a:path>
              </a:pathLst>
            </a:custGeom>
            <a:gradFill>
              <a:gsLst>
                <a:gs pos="29000">
                  <a:srgbClr val="70747B"/>
                </a:gs>
                <a:gs pos="38000">
                  <a:srgbClr val="E7E7E9"/>
                </a:gs>
                <a:gs pos="81000">
                  <a:srgbClr val="3F4246"/>
                </a:gs>
              </a:gsLst>
              <a:lin ang="7800000" scaled="0"/>
            </a:gradFill>
            <a:ln w="7600" cap="flat">
              <a:noFill/>
              <a:bevel/>
            </a:ln>
          </p:spPr>
        </p:sp>
        <p:sp>
          <p:nvSpPr>
            <p:cNvPr id="1310" name="Freeform 1309"/>
            <p:cNvSpPr/>
            <p:nvPr/>
          </p:nvSpPr>
          <p:spPr>
            <a:xfrm>
              <a:off x="7330808" y="3804806"/>
              <a:ext cx="41112" cy="42719"/>
            </a:xfrm>
            <a:custGeom>
              <a:avLst/>
              <a:gdLst/>
              <a:ahLst/>
              <a:cxnLst/>
              <a:rect l="0" t="0" r="0" b="0"/>
              <a:pathLst>
                <a:path w="41112" h="42719">
                  <a:moveTo>
                    <a:pt x="0" y="19975"/>
                  </a:moveTo>
                  <a:cubicBezTo>
                    <a:pt x="0" y="7822"/>
                    <a:pt x="7493" y="0"/>
                    <a:pt x="18726" y="0"/>
                  </a:cubicBezTo>
                  <a:cubicBezTo>
                    <a:pt x="29285" y="0"/>
                    <a:pt x="41112" y="9842"/>
                    <a:pt x="41112" y="21995"/>
                  </a:cubicBezTo>
                  <a:cubicBezTo>
                    <a:pt x="41112" y="34147"/>
                    <a:pt x="32937" y="42719"/>
                    <a:pt x="21473" y="42719"/>
                  </a:cubicBezTo>
                  <a:cubicBezTo>
                    <a:pt x="10009" y="42719"/>
                    <a:pt x="0" y="32127"/>
                    <a:pt x="0" y="19975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1311" name="Freeform 1310"/>
            <p:cNvSpPr/>
            <p:nvPr/>
          </p:nvSpPr>
          <p:spPr>
            <a:xfrm>
              <a:off x="7332451" y="3808055"/>
              <a:ext cx="34351" cy="37796"/>
            </a:xfrm>
            <a:custGeom>
              <a:avLst/>
              <a:gdLst/>
              <a:ahLst/>
              <a:cxnLst/>
              <a:rect l="0" t="0" r="0" b="0"/>
              <a:pathLst>
                <a:path w="34351" h="37796">
                  <a:moveTo>
                    <a:pt x="0" y="16837"/>
                  </a:moveTo>
                  <a:cubicBezTo>
                    <a:pt x="0" y="8704"/>
                    <a:pt x="3647" y="2679"/>
                    <a:pt x="9612" y="0"/>
                  </a:cubicBezTo>
                  <a:cubicBezTo>
                    <a:pt x="3250" y="31728"/>
                    <a:pt x="36525" y="27442"/>
                    <a:pt x="34238" y="30625"/>
                  </a:cubicBezTo>
                  <a:cubicBezTo>
                    <a:pt x="31036" y="35082"/>
                    <a:pt x="25913" y="37796"/>
                    <a:pt x="19759" y="37796"/>
                  </a:cubicBezTo>
                  <a:cubicBezTo>
                    <a:pt x="9210" y="37796"/>
                    <a:pt x="0" y="28019"/>
                    <a:pt x="0" y="1683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600" cap="flat">
              <a:noFill/>
              <a:bevel/>
            </a:ln>
          </p:spPr>
        </p:sp>
        <p:sp>
          <p:nvSpPr>
            <p:cNvPr id="1312" name="Freeform 1311"/>
            <p:cNvSpPr/>
            <p:nvPr/>
          </p:nvSpPr>
          <p:spPr>
            <a:xfrm>
              <a:off x="7325739" y="3804640"/>
              <a:ext cx="30631" cy="47571"/>
            </a:xfrm>
            <a:custGeom>
              <a:avLst/>
              <a:gdLst/>
              <a:ahLst/>
              <a:cxnLst/>
              <a:rect l="0" t="0" r="0" b="0"/>
              <a:pathLst>
                <a:path w="30631" h="47571">
                  <a:moveTo>
                    <a:pt x="-40" y="21615"/>
                  </a:moveTo>
                  <a:cubicBezTo>
                    <a:pt x="-384" y="8266"/>
                    <a:pt x="8887" y="1323"/>
                    <a:pt x="12649" y="626"/>
                  </a:cubicBezTo>
                  <a:cubicBezTo>
                    <a:pt x="24481" y="-1627"/>
                    <a:pt x="-1864" y="968"/>
                    <a:pt x="4228" y="26955"/>
                  </a:cubicBezTo>
                  <a:cubicBezTo>
                    <a:pt x="10858" y="52231"/>
                    <a:pt x="43289" y="44755"/>
                    <a:pt x="25122" y="47558"/>
                  </a:cubicBezTo>
                  <a:cubicBezTo>
                    <a:pt x="12045" y="47558"/>
                    <a:pt x="-40" y="35477"/>
                    <a:pt x="-40" y="21615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38000"/>
                  </a:srgbClr>
                </a:gs>
                <a:gs pos="52000">
                  <a:srgbClr val="FFFFFF">
                    <a:alpha val="0"/>
                  </a:srgbClr>
                </a:gs>
              </a:gsLst>
              <a:lin ang="20400000" scaled="0"/>
            </a:gradFill>
            <a:ln w="7600" cap="flat">
              <a:noFill/>
              <a:bevel/>
            </a:ln>
          </p:spPr>
        </p:sp>
        <p:sp>
          <p:nvSpPr>
            <p:cNvPr id="1313" name="Freeform 1312"/>
            <p:cNvSpPr/>
            <p:nvPr/>
          </p:nvSpPr>
          <p:spPr>
            <a:xfrm>
              <a:off x="7343405" y="3807743"/>
              <a:ext cx="23651" cy="22995"/>
            </a:xfrm>
            <a:custGeom>
              <a:avLst/>
              <a:gdLst/>
              <a:ahLst/>
              <a:cxnLst/>
              <a:rect l="0" t="0" r="0" b="0"/>
              <a:pathLst>
                <a:path w="23651" h="22995">
                  <a:moveTo>
                    <a:pt x="0" y="10752"/>
                  </a:moveTo>
                  <a:cubicBezTo>
                    <a:pt x="0" y="4211"/>
                    <a:pt x="4311" y="0"/>
                    <a:pt x="10773" y="0"/>
                  </a:cubicBezTo>
                  <a:cubicBezTo>
                    <a:pt x="16848" y="0"/>
                    <a:pt x="23651" y="5298"/>
                    <a:pt x="23651" y="11839"/>
                  </a:cubicBezTo>
                  <a:cubicBezTo>
                    <a:pt x="23651" y="18381"/>
                    <a:pt x="18948" y="22995"/>
                    <a:pt x="12353" y="22995"/>
                  </a:cubicBezTo>
                  <a:cubicBezTo>
                    <a:pt x="5758" y="22995"/>
                    <a:pt x="0" y="17293"/>
                    <a:pt x="0" y="10752"/>
                  </a:cubicBezTo>
                  <a:close/>
                </a:path>
              </a:pathLst>
            </a:custGeom>
            <a:gradFill>
              <a:gsLst>
                <a:gs pos="16000">
                  <a:srgbClr val="FFFFFF">
                    <a:alpha val="27000"/>
                  </a:srgbClr>
                </a:gs>
                <a:gs pos="41000">
                  <a:srgbClr val="FFFFFF">
                    <a:alpha val="0"/>
                  </a:srgbClr>
                </a:gs>
              </a:gsLst>
              <a:lin ang="3600000" scaled="0"/>
            </a:gradFill>
            <a:ln w="7600" cap="flat">
              <a:noFill/>
              <a:bevel/>
            </a:ln>
          </p:spPr>
        </p:sp>
        <p:sp>
          <p:nvSpPr>
            <p:cNvPr id="1314" name="Freeform 1313"/>
            <p:cNvSpPr/>
            <p:nvPr/>
          </p:nvSpPr>
          <p:spPr>
            <a:xfrm>
              <a:off x="7346316" y="3835615"/>
              <a:ext cx="22262" cy="10673"/>
            </a:xfrm>
            <a:custGeom>
              <a:avLst/>
              <a:gdLst/>
              <a:ahLst/>
              <a:cxnLst/>
              <a:rect l="0" t="0" r="0" b="0"/>
              <a:pathLst>
                <a:path w="22262" h="10673">
                  <a:moveTo>
                    <a:pt x="0" y="9908"/>
                  </a:moveTo>
                  <a:cubicBezTo>
                    <a:pt x="17560" y="9374"/>
                    <a:pt x="18993" y="1364"/>
                    <a:pt x="20964" y="296"/>
                  </a:cubicBezTo>
                  <a:cubicBezTo>
                    <a:pt x="24301" y="-1512"/>
                    <a:pt x="20721" y="4768"/>
                    <a:pt x="15714" y="7772"/>
                  </a:cubicBezTo>
                  <a:cubicBezTo>
                    <a:pt x="7705" y="12578"/>
                    <a:pt x="0" y="9908"/>
                    <a:pt x="0" y="9908"/>
                  </a:cubicBezTo>
                  <a:close/>
                </a:path>
              </a:pathLst>
            </a:custGeom>
            <a:gradFill>
              <a:gsLst>
                <a:gs pos="56000">
                  <a:srgbClr val="FCFCFC">
                    <a:alpha val="0"/>
                  </a:srgbClr>
                </a:gs>
                <a:gs pos="82000">
                  <a:srgbClr val="FFFFFF">
                    <a:alpha val="65000"/>
                  </a:srgbClr>
                </a:gs>
              </a:gsLst>
              <a:lin ang="3600000" scaled="0"/>
            </a:gradFill>
            <a:ln w="7600" cap="flat">
              <a:noFill/>
              <a:bevel/>
            </a:ln>
          </p:spPr>
        </p:sp>
        <p:sp>
          <p:nvSpPr>
            <p:cNvPr id="1315" name="Freeform 1314"/>
            <p:cNvSpPr/>
            <p:nvPr/>
          </p:nvSpPr>
          <p:spPr>
            <a:xfrm>
              <a:off x="7342841" y="3807477"/>
              <a:ext cx="25695" cy="26699"/>
            </a:xfrm>
            <a:custGeom>
              <a:avLst/>
              <a:gdLst/>
              <a:ahLst/>
              <a:cxnLst/>
              <a:rect l="0" t="0" r="0" b="0"/>
              <a:pathLst>
                <a:path w="25695" h="26699">
                  <a:moveTo>
                    <a:pt x="0" y="12484"/>
                  </a:moveTo>
                  <a:cubicBezTo>
                    <a:pt x="0" y="4889"/>
                    <a:pt x="4683" y="0"/>
                    <a:pt x="11703" y="0"/>
                  </a:cubicBezTo>
                  <a:cubicBezTo>
                    <a:pt x="18303" y="0"/>
                    <a:pt x="25695" y="6151"/>
                    <a:pt x="25695" y="13747"/>
                  </a:cubicBezTo>
                  <a:cubicBezTo>
                    <a:pt x="25695" y="21342"/>
                    <a:pt x="20585" y="26699"/>
                    <a:pt x="13420" y="26699"/>
                  </a:cubicBezTo>
                  <a:cubicBezTo>
                    <a:pt x="6255" y="26699"/>
                    <a:pt x="0" y="20079"/>
                    <a:pt x="0" y="12484"/>
                  </a:cubicBezTo>
                  <a:close/>
                </a:path>
              </a:pathLst>
            </a:custGeom>
            <a:gradFill>
              <a:gsLst>
                <a:gs pos="70000">
                  <a:srgbClr val="1F1F1F">
                    <a:alpha val="0"/>
                  </a:srgbClr>
                </a:gs>
                <a:gs pos="100000">
                  <a:srgbClr val="FFFFFF">
                    <a:alpha val="58000"/>
                  </a:srgbClr>
                </a:gs>
              </a:gsLst>
              <a:lin ang="3600000" scaled="0"/>
            </a:gradFill>
            <a:ln w="7600" cap="flat">
              <a:noFill/>
              <a:bevel/>
            </a:ln>
          </p:spPr>
        </p:sp>
        <p:sp>
          <p:nvSpPr>
            <p:cNvPr id="1316" name="Freeform 1315"/>
            <p:cNvSpPr/>
            <p:nvPr/>
          </p:nvSpPr>
          <p:spPr>
            <a:xfrm>
              <a:off x="7350655" y="3805536"/>
              <a:ext cx="8357" cy="13054"/>
            </a:xfrm>
            <a:custGeom>
              <a:avLst/>
              <a:gdLst/>
              <a:ahLst/>
              <a:cxnLst/>
              <a:rect l="0" t="0" r="0" b="0"/>
              <a:pathLst>
                <a:path w="8357" h="13054">
                  <a:moveTo>
                    <a:pt x="7198" y="-48"/>
                  </a:moveTo>
                  <a:cubicBezTo>
                    <a:pt x="-1305" y="5327"/>
                    <a:pt x="-687" y="11931"/>
                    <a:pt x="1014" y="12853"/>
                  </a:cubicBezTo>
                  <a:cubicBezTo>
                    <a:pt x="2715" y="13775"/>
                    <a:pt x="1787" y="10395"/>
                    <a:pt x="4261" y="6402"/>
                  </a:cubicBezTo>
                  <a:cubicBezTo>
                    <a:pt x="6267" y="3165"/>
                    <a:pt x="10290" y="-48"/>
                    <a:pt x="7198" y="-48"/>
                  </a:cubicBezTo>
                  <a:close/>
                </a:path>
              </a:pathLst>
            </a:custGeom>
            <a:gradFill>
              <a:gsLst>
                <a:gs pos="29000">
                  <a:srgbClr val="00AF54">
                    <a:alpha val="0"/>
                  </a:srgbClr>
                </a:gs>
                <a:gs pos="68000">
                  <a:srgbClr val="00AF54">
                    <a:alpha val="10000"/>
                  </a:srgbClr>
                </a:gs>
              </a:gsLst>
              <a:lin ang="10800000" scaled="0"/>
            </a:gradFill>
            <a:ln w="7600" cap="flat">
              <a:noFill/>
              <a:bevel/>
            </a:ln>
          </p:spPr>
        </p:sp>
        <p:sp>
          <p:nvSpPr>
            <p:cNvPr id="1317" name="Freeform 1316"/>
            <p:cNvSpPr/>
            <p:nvPr/>
          </p:nvSpPr>
          <p:spPr>
            <a:xfrm>
              <a:off x="7343405" y="3807747"/>
              <a:ext cx="23651" cy="22995"/>
            </a:xfrm>
            <a:custGeom>
              <a:avLst/>
              <a:gdLst/>
              <a:ahLst/>
              <a:cxnLst/>
              <a:rect l="0" t="0" r="0" b="0"/>
              <a:pathLst>
                <a:path w="23651" h="22995">
                  <a:moveTo>
                    <a:pt x="0" y="10752"/>
                  </a:moveTo>
                  <a:cubicBezTo>
                    <a:pt x="0" y="4211"/>
                    <a:pt x="4311" y="0"/>
                    <a:pt x="10773" y="0"/>
                  </a:cubicBezTo>
                  <a:cubicBezTo>
                    <a:pt x="16848" y="0"/>
                    <a:pt x="23651" y="5298"/>
                    <a:pt x="23651" y="11839"/>
                  </a:cubicBezTo>
                  <a:cubicBezTo>
                    <a:pt x="23651" y="18381"/>
                    <a:pt x="18948" y="22995"/>
                    <a:pt x="12353" y="22995"/>
                  </a:cubicBezTo>
                  <a:cubicBezTo>
                    <a:pt x="5758" y="22995"/>
                    <a:pt x="0" y="17293"/>
                    <a:pt x="0" y="10752"/>
                  </a:cubicBezTo>
                  <a:close/>
                </a:path>
              </a:pathLst>
            </a:custGeom>
            <a:gradFill>
              <a:gsLst>
                <a:gs pos="16000">
                  <a:srgbClr val="FFFFFF">
                    <a:alpha val="27000"/>
                  </a:srgbClr>
                </a:gs>
                <a:gs pos="41000">
                  <a:srgbClr val="FFFFFF">
                    <a:alpha val="0"/>
                  </a:srgbClr>
                </a:gs>
              </a:gsLst>
              <a:lin ang="3600000" scaled="0"/>
            </a:gradFill>
            <a:ln w="7600" cap="flat">
              <a:noFill/>
              <a:bevel/>
            </a:ln>
          </p:spPr>
        </p:sp>
        <p:sp>
          <p:nvSpPr>
            <p:cNvPr id="1318" name="Freeform 1317"/>
            <p:cNvSpPr/>
            <p:nvPr/>
          </p:nvSpPr>
          <p:spPr>
            <a:xfrm rot="-1200000">
              <a:off x="7344152" y="3811682"/>
              <a:ext cx="11082" cy="19525"/>
            </a:xfrm>
            <a:custGeom>
              <a:avLst/>
              <a:gdLst/>
              <a:ahLst/>
              <a:cxnLst/>
              <a:rect l="0" t="0" r="0" b="0"/>
              <a:pathLst>
                <a:path w="11082" h="19525">
                  <a:moveTo>
                    <a:pt x="-20" y="10312"/>
                  </a:moveTo>
                  <a:cubicBezTo>
                    <a:pt x="-20" y="4612"/>
                    <a:pt x="1608" y="0"/>
                    <a:pt x="3616" y="0"/>
                  </a:cubicBezTo>
                  <a:cubicBezTo>
                    <a:pt x="5624" y="0"/>
                    <a:pt x="9111" y="5166"/>
                    <a:pt x="9111" y="10866"/>
                  </a:cubicBezTo>
                  <a:cubicBezTo>
                    <a:pt x="9111" y="16545"/>
                    <a:pt x="5624" y="20604"/>
                    <a:pt x="3616" y="20604"/>
                  </a:cubicBezTo>
                  <a:cubicBezTo>
                    <a:pt x="1608" y="20604"/>
                    <a:pt x="-20" y="15991"/>
                    <a:pt x="-20" y="10312"/>
                  </a:cubicBezTo>
                  <a:close/>
                </a:path>
              </a:pathLst>
            </a:custGeom>
            <a:gradFill>
              <a:gsLst>
                <a:gs pos="21000">
                  <a:srgbClr val="FF7E80">
                    <a:alpha val="2000"/>
                  </a:srgbClr>
                </a:gs>
                <a:gs pos="68000">
                  <a:srgbClr val="FF3235">
                    <a:alpha val="13000"/>
                  </a:srgbClr>
                </a:gs>
              </a:gsLst>
              <a:lin ang="10800000" scaled="0"/>
            </a:gradFill>
            <a:ln w="7600" cap="flat">
              <a:noFill/>
              <a:bevel/>
            </a:ln>
          </p:spPr>
        </p:sp>
      </p:grpSp>
      <p:grpSp>
        <p:nvGrpSpPr>
          <p:cNvPr id="1376" name="Group 1375"/>
          <p:cNvGrpSpPr/>
          <p:nvPr/>
        </p:nvGrpSpPr>
        <p:grpSpPr>
          <a:xfrm>
            <a:off x="7438905" y="3049022"/>
            <a:ext cx="245237" cy="245321"/>
            <a:chOff x="7096854" y="3062240"/>
            <a:chExt cx="245237" cy="245321"/>
          </a:xfrm>
        </p:grpSpPr>
        <p:sp>
          <p:nvSpPr>
            <p:cNvPr id="1377" name="Freeform 1376"/>
            <p:cNvSpPr/>
            <p:nvPr/>
          </p:nvSpPr>
          <p:spPr>
            <a:xfrm>
              <a:off x="7096854" y="3062204"/>
              <a:ext cx="242352" cy="242652"/>
            </a:xfrm>
            <a:custGeom>
              <a:avLst/>
              <a:gdLst/>
              <a:ahLst/>
              <a:cxnLst/>
              <a:rect l="0" t="0" r="0" b="0"/>
              <a:pathLst>
                <a:path w="242352" h="242652">
                  <a:moveTo>
                    <a:pt x="44819" y="14013"/>
                  </a:moveTo>
                  <a:cubicBezTo>
                    <a:pt x="44819" y="14013"/>
                    <a:pt x="26563" y="-7448"/>
                    <a:pt x="10002" y="2697"/>
                  </a:cubicBezTo>
                  <a:cubicBezTo>
                    <a:pt x="-9242" y="14485"/>
                    <a:pt x="5128" y="33110"/>
                    <a:pt x="5128" y="33110"/>
                  </a:cubicBezTo>
                  <a:lnTo>
                    <a:pt x="208140" y="239641"/>
                  </a:lnTo>
                  <a:cubicBezTo>
                    <a:pt x="208140" y="239641"/>
                    <a:pt x="217256" y="246584"/>
                    <a:pt x="229790" y="239287"/>
                  </a:cubicBezTo>
                  <a:cubicBezTo>
                    <a:pt x="242324" y="229739"/>
                    <a:pt x="242324" y="214885"/>
                    <a:pt x="242324" y="214885"/>
                  </a:cubicBezTo>
                  <a:lnTo>
                    <a:pt x="44819" y="14013"/>
                  </a:lnTo>
                  <a:close/>
                </a:path>
              </a:pathLst>
            </a:custGeom>
            <a:gradFill>
              <a:gsLst>
                <a:gs pos="0">
                  <a:srgbClr val="EBEBEB"/>
                </a:gs>
                <a:gs pos="47000">
                  <a:srgbClr val="F4F4F4"/>
                </a:gs>
                <a:gs pos="100000">
                  <a:srgbClr val="EDEDED"/>
                </a:gs>
                <a:gs pos="100000">
                  <a:srgbClr val="EAEAEA"/>
                </a:gs>
              </a:gsLst>
              <a:lin ang="0" scaled="0"/>
            </a:gradFill>
            <a:ln w="7600" cap="flat">
              <a:noFill/>
              <a:bevel/>
            </a:ln>
          </p:spPr>
        </p:sp>
        <p:sp>
          <p:nvSpPr>
            <p:cNvPr id="1378" name="Freeform 1377"/>
            <p:cNvSpPr/>
            <p:nvPr/>
          </p:nvSpPr>
          <p:spPr>
            <a:xfrm>
              <a:off x="7165981" y="3100972"/>
              <a:ext cx="159259" cy="162061"/>
            </a:xfrm>
            <a:custGeom>
              <a:avLst/>
              <a:gdLst/>
              <a:ahLst/>
              <a:cxnLst/>
              <a:rect l="0" t="0" r="0" b="0"/>
              <a:pathLst>
                <a:path w="159259" h="162061">
                  <a:moveTo>
                    <a:pt x="0" y="0"/>
                  </a:moveTo>
                  <a:cubicBezTo>
                    <a:pt x="0" y="0"/>
                    <a:pt x="68164" y="89334"/>
                    <a:pt x="101822" y="129386"/>
                  </a:cubicBezTo>
                  <a:cubicBezTo>
                    <a:pt x="130035" y="162556"/>
                    <a:pt x="124772" y="153249"/>
                    <a:pt x="132510" y="160578"/>
                  </a:cubicBezTo>
                  <a:cubicBezTo>
                    <a:pt x="160228" y="162061"/>
                    <a:pt x="159255" y="162061"/>
                    <a:pt x="159255" y="1620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B"/>
            </a:solidFill>
            <a:ln w="7600" cap="flat">
              <a:noFill/>
              <a:bevel/>
            </a:ln>
          </p:spPr>
        </p:sp>
        <p:sp>
          <p:nvSpPr>
            <p:cNvPr id="1379" name="Freeform 1378"/>
            <p:cNvSpPr/>
            <p:nvPr/>
          </p:nvSpPr>
          <p:spPr>
            <a:xfrm>
              <a:off x="7164082" y="3129839"/>
              <a:ext cx="34102" cy="32780"/>
            </a:xfrm>
            <a:custGeom>
              <a:avLst/>
              <a:gdLst/>
              <a:ahLst/>
              <a:cxnLst/>
              <a:rect l="0" t="0" r="0" b="0"/>
              <a:pathLst>
                <a:path w="34102" h="32780">
                  <a:moveTo>
                    <a:pt x="4558" y="34083"/>
                  </a:moveTo>
                  <a:cubicBezTo>
                    <a:pt x="4558" y="34083"/>
                    <a:pt x="6077" y="21823"/>
                    <a:pt x="15699" y="12864"/>
                  </a:cubicBezTo>
                  <a:cubicBezTo>
                    <a:pt x="25321" y="3905"/>
                    <a:pt x="35988" y="6262"/>
                    <a:pt x="35988" y="6262"/>
                  </a:cubicBezTo>
                  <a:cubicBezTo>
                    <a:pt x="31905" y="0"/>
                    <a:pt x="24846" y="-1015"/>
                    <a:pt x="12154" y="7206"/>
                  </a:cubicBezTo>
                  <a:cubicBezTo>
                    <a:pt x="506" y="14750"/>
                    <a:pt x="0" y="29839"/>
                    <a:pt x="4558" y="34083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0" name="Freeform 1379"/>
            <p:cNvSpPr/>
            <p:nvPr/>
          </p:nvSpPr>
          <p:spPr>
            <a:xfrm>
              <a:off x="7150931" y="3134216"/>
              <a:ext cx="30908" cy="8068"/>
            </a:xfrm>
            <a:custGeom>
              <a:avLst/>
              <a:gdLst/>
              <a:ahLst/>
              <a:cxnLst/>
              <a:rect l="0" t="0" r="0" b="0"/>
              <a:pathLst>
                <a:path w="30908" h="8068">
                  <a:moveTo>
                    <a:pt x="30908" y="6601"/>
                  </a:moveTo>
                  <a:cubicBezTo>
                    <a:pt x="30908" y="6601"/>
                    <a:pt x="13151" y="9902"/>
                    <a:pt x="7074" y="6601"/>
                  </a:cubicBezTo>
                  <a:cubicBezTo>
                    <a:pt x="997" y="3301"/>
                    <a:pt x="0" y="0"/>
                    <a:pt x="0" y="0"/>
                  </a:cubicBezTo>
                  <a:cubicBezTo>
                    <a:pt x="0" y="0"/>
                    <a:pt x="6061" y="4244"/>
                    <a:pt x="13151" y="4244"/>
                  </a:cubicBezTo>
                  <a:cubicBezTo>
                    <a:pt x="20241" y="4244"/>
                    <a:pt x="29357" y="1415"/>
                    <a:pt x="30908" y="6601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1" name="Freeform 1380"/>
            <p:cNvSpPr/>
            <p:nvPr/>
          </p:nvSpPr>
          <p:spPr>
            <a:xfrm>
              <a:off x="7150931" y="3127850"/>
              <a:ext cx="30908" cy="12994"/>
            </a:xfrm>
            <a:custGeom>
              <a:avLst/>
              <a:gdLst/>
              <a:ahLst/>
              <a:cxnLst/>
              <a:rect l="0" t="0" r="0" b="0"/>
              <a:pathLst>
                <a:path w="30908" h="12994">
                  <a:moveTo>
                    <a:pt x="30908" y="12997"/>
                  </a:moveTo>
                  <a:cubicBezTo>
                    <a:pt x="30908" y="12997"/>
                    <a:pt x="25812" y="7780"/>
                    <a:pt x="19228" y="6366"/>
                  </a:cubicBezTo>
                  <a:cubicBezTo>
                    <a:pt x="12645" y="4951"/>
                    <a:pt x="0" y="6366"/>
                    <a:pt x="0" y="6366"/>
                  </a:cubicBezTo>
                  <a:cubicBezTo>
                    <a:pt x="3529" y="1179"/>
                    <a:pt x="15454" y="-707"/>
                    <a:pt x="20241" y="236"/>
                  </a:cubicBezTo>
                  <a:cubicBezTo>
                    <a:pt x="24799" y="1179"/>
                    <a:pt x="30908" y="7780"/>
                    <a:pt x="30908" y="12997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2" name="Freeform 1381"/>
            <p:cNvSpPr/>
            <p:nvPr/>
          </p:nvSpPr>
          <p:spPr>
            <a:xfrm>
              <a:off x="7169162" y="3140758"/>
              <a:ext cx="16699" cy="49704"/>
            </a:xfrm>
            <a:custGeom>
              <a:avLst/>
              <a:gdLst/>
              <a:ahLst/>
              <a:cxnLst/>
              <a:rect l="0" t="0" r="0" b="0"/>
              <a:pathLst>
                <a:path w="16699" h="49704">
                  <a:moveTo>
                    <a:pt x="12676" y="0"/>
                  </a:moveTo>
                  <a:cubicBezTo>
                    <a:pt x="12676" y="0"/>
                    <a:pt x="4542" y="8075"/>
                    <a:pt x="4036" y="22221"/>
                  </a:cubicBezTo>
                  <a:cubicBezTo>
                    <a:pt x="3499" y="37211"/>
                    <a:pt x="16712" y="49098"/>
                    <a:pt x="16712" y="49098"/>
                  </a:cubicBezTo>
                  <a:cubicBezTo>
                    <a:pt x="12138" y="52429"/>
                    <a:pt x="-4116" y="42187"/>
                    <a:pt x="997" y="14205"/>
                  </a:cubicBezTo>
                  <a:cubicBezTo>
                    <a:pt x="2548" y="5717"/>
                    <a:pt x="8617" y="0"/>
                    <a:pt x="12676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3" name="Freeform 1382"/>
            <p:cNvSpPr/>
            <p:nvPr/>
          </p:nvSpPr>
          <p:spPr>
            <a:xfrm>
              <a:off x="7183833" y="3132933"/>
              <a:ext cx="53697" cy="19327"/>
            </a:xfrm>
            <a:custGeom>
              <a:avLst/>
              <a:gdLst/>
              <a:ahLst/>
              <a:cxnLst/>
              <a:rect l="0" t="0" r="0" b="0"/>
              <a:pathLst>
                <a:path w="53697" h="19327">
                  <a:moveTo>
                    <a:pt x="0" y="3640"/>
                  </a:moveTo>
                  <a:cubicBezTo>
                    <a:pt x="0" y="3640"/>
                    <a:pt x="7819" y="-4768"/>
                    <a:pt x="19751" y="3640"/>
                  </a:cubicBezTo>
                  <a:cubicBezTo>
                    <a:pt x="38488" y="16842"/>
                    <a:pt x="53697" y="11184"/>
                    <a:pt x="53697" y="11184"/>
                  </a:cubicBezTo>
                  <a:lnTo>
                    <a:pt x="53697" y="19230"/>
                  </a:lnTo>
                  <a:cubicBezTo>
                    <a:pt x="53697" y="19230"/>
                    <a:pt x="33930" y="18729"/>
                    <a:pt x="19751" y="7412"/>
                  </a:cubicBezTo>
                  <a:cubicBezTo>
                    <a:pt x="16674" y="4957"/>
                    <a:pt x="1772" y="5290"/>
                    <a:pt x="0" y="364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4" name="Freeform 1383"/>
            <p:cNvSpPr/>
            <p:nvPr/>
          </p:nvSpPr>
          <p:spPr>
            <a:xfrm>
              <a:off x="7181839" y="3119141"/>
              <a:ext cx="19228" cy="20291"/>
            </a:xfrm>
            <a:custGeom>
              <a:avLst/>
              <a:gdLst/>
              <a:ahLst/>
              <a:cxnLst/>
              <a:rect l="0" t="0" r="0" b="0"/>
              <a:pathLst>
                <a:path w="19228" h="20291">
                  <a:moveTo>
                    <a:pt x="0" y="20291"/>
                  </a:moveTo>
                  <a:cubicBezTo>
                    <a:pt x="0" y="20291"/>
                    <a:pt x="9337" y="17668"/>
                    <a:pt x="13642" y="13660"/>
                  </a:cubicBezTo>
                  <a:cubicBezTo>
                    <a:pt x="17946" y="9652"/>
                    <a:pt x="19228" y="0"/>
                    <a:pt x="19228" y="0"/>
                  </a:cubicBezTo>
                  <a:cubicBezTo>
                    <a:pt x="19228" y="0"/>
                    <a:pt x="15161" y="5172"/>
                    <a:pt x="10603" y="10831"/>
                  </a:cubicBezTo>
                  <a:cubicBezTo>
                    <a:pt x="6045" y="16489"/>
                    <a:pt x="0" y="16489"/>
                    <a:pt x="0" y="20291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5" name="Freeform 1384"/>
            <p:cNvSpPr/>
            <p:nvPr/>
          </p:nvSpPr>
          <p:spPr>
            <a:xfrm>
              <a:off x="7180984" y="3116489"/>
              <a:ext cx="19592" cy="24385"/>
            </a:xfrm>
            <a:custGeom>
              <a:avLst/>
              <a:gdLst/>
              <a:ahLst/>
              <a:cxnLst/>
              <a:rect l="0" t="0" r="0" b="0"/>
              <a:pathLst>
                <a:path w="19592" h="24385">
                  <a:moveTo>
                    <a:pt x="855" y="24358"/>
                  </a:moveTo>
                  <a:cubicBezTo>
                    <a:pt x="855" y="24358"/>
                    <a:pt x="-1139" y="19141"/>
                    <a:pt x="855" y="7824"/>
                  </a:cubicBezTo>
                  <a:cubicBezTo>
                    <a:pt x="2849" y="-3492"/>
                    <a:pt x="19561" y="752"/>
                    <a:pt x="19561" y="752"/>
                  </a:cubicBezTo>
                  <a:cubicBezTo>
                    <a:pt x="19561" y="4524"/>
                    <a:pt x="8419" y="3581"/>
                    <a:pt x="6394" y="7824"/>
                  </a:cubicBezTo>
                  <a:cubicBezTo>
                    <a:pt x="4368" y="12179"/>
                    <a:pt x="855" y="22943"/>
                    <a:pt x="855" y="24358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B81007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86" name="Freeform 1385"/>
            <p:cNvSpPr/>
            <p:nvPr/>
          </p:nvSpPr>
          <p:spPr>
            <a:xfrm rot="-1800000">
              <a:off x="7299245" y="3271260"/>
              <a:ext cx="41812" cy="37434"/>
            </a:xfrm>
            <a:custGeom>
              <a:avLst/>
              <a:gdLst/>
              <a:ahLst/>
              <a:cxnLst/>
              <a:rect l="0" t="0" r="0" b="0"/>
              <a:pathLst>
                <a:path w="41812" h="37434">
                  <a:moveTo>
                    <a:pt x="0" y="17521"/>
                  </a:moveTo>
                  <a:cubicBezTo>
                    <a:pt x="0" y="7844"/>
                    <a:pt x="9810" y="0"/>
                    <a:pt x="21912" y="0"/>
                  </a:cubicBezTo>
                  <a:cubicBezTo>
                    <a:pt x="34014" y="0"/>
                    <a:pt x="43825" y="7844"/>
                    <a:pt x="43825" y="17521"/>
                  </a:cubicBezTo>
                  <a:cubicBezTo>
                    <a:pt x="43825" y="27197"/>
                    <a:pt x="34014" y="35042"/>
                    <a:pt x="21912" y="35042"/>
                  </a:cubicBezTo>
                  <a:cubicBezTo>
                    <a:pt x="9810" y="35042"/>
                    <a:pt x="0" y="27197"/>
                    <a:pt x="0" y="17521"/>
                  </a:cubicBezTo>
                  <a:close/>
                </a:path>
              </a:pathLst>
            </a:custGeom>
            <a:solidFill>
              <a:srgbClr val="E8E8E9"/>
            </a:solidFill>
            <a:ln w="7600" cap="flat">
              <a:noFill/>
              <a:bevel/>
            </a:ln>
          </p:spPr>
        </p:sp>
        <p:sp>
          <p:nvSpPr>
            <p:cNvPr id="1387" name="Freeform 1386"/>
            <p:cNvSpPr/>
            <p:nvPr/>
          </p:nvSpPr>
          <p:spPr>
            <a:xfrm rot="-1800000">
              <a:off x="7302815" y="3274152"/>
              <a:ext cx="34910" cy="31255"/>
            </a:xfrm>
            <a:custGeom>
              <a:avLst/>
              <a:gdLst/>
              <a:ahLst/>
              <a:cxnLst/>
              <a:rect l="0" t="0" r="0" b="0"/>
              <a:pathLst>
                <a:path w="34910" h="31255">
                  <a:moveTo>
                    <a:pt x="0" y="14629"/>
                  </a:moveTo>
                  <a:cubicBezTo>
                    <a:pt x="0" y="6550"/>
                    <a:pt x="8191" y="0"/>
                    <a:pt x="18295" y="0"/>
                  </a:cubicBezTo>
                  <a:cubicBezTo>
                    <a:pt x="28399" y="0"/>
                    <a:pt x="36590" y="6550"/>
                    <a:pt x="36590" y="14629"/>
                  </a:cubicBezTo>
                  <a:cubicBezTo>
                    <a:pt x="36590" y="22708"/>
                    <a:pt x="28399" y="29258"/>
                    <a:pt x="18295" y="29258"/>
                  </a:cubicBezTo>
                  <a:cubicBezTo>
                    <a:pt x="8191" y="29258"/>
                    <a:pt x="0" y="22708"/>
                    <a:pt x="0" y="14629"/>
                  </a:cubicBezTo>
                  <a:close/>
                </a:path>
              </a:pathLst>
            </a:custGeom>
            <a:solidFill>
              <a:srgbClr val="E2E2E3"/>
            </a:solidFill>
            <a:ln w="7600" cap="flat">
              <a:noFill/>
              <a:bevel/>
            </a:ln>
          </p:spPr>
        </p:sp>
        <p:sp>
          <p:nvSpPr>
            <p:cNvPr id="1388" name="Freeform 1387"/>
            <p:cNvSpPr/>
            <p:nvPr/>
          </p:nvSpPr>
          <p:spPr>
            <a:xfrm rot="-1800000">
              <a:off x="7306159" y="3276788"/>
              <a:ext cx="28620" cy="25623"/>
            </a:xfrm>
            <a:custGeom>
              <a:avLst/>
              <a:gdLst/>
              <a:ahLst/>
              <a:cxnLst/>
              <a:rect l="0" t="0" r="0" b="0"/>
              <a:pathLst>
                <a:path w="28620" h="25623">
                  <a:moveTo>
                    <a:pt x="0" y="11993"/>
                  </a:moveTo>
                  <a:cubicBezTo>
                    <a:pt x="0" y="5369"/>
                    <a:pt x="6715" y="0"/>
                    <a:pt x="14999" y="0"/>
                  </a:cubicBezTo>
                  <a:cubicBezTo>
                    <a:pt x="23282" y="0"/>
                    <a:pt x="29997" y="5369"/>
                    <a:pt x="29997" y="11993"/>
                  </a:cubicBezTo>
                  <a:cubicBezTo>
                    <a:pt x="29997" y="18616"/>
                    <a:pt x="23282" y="23986"/>
                    <a:pt x="14999" y="23986"/>
                  </a:cubicBezTo>
                  <a:cubicBezTo>
                    <a:pt x="6715" y="23986"/>
                    <a:pt x="0" y="18616"/>
                    <a:pt x="0" y="11993"/>
                  </a:cubicBezTo>
                  <a:close/>
                </a:path>
              </a:pathLst>
            </a:custGeom>
            <a:solidFill>
              <a:srgbClr val="EEEEEE"/>
            </a:solidFill>
            <a:ln w="7600" cap="flat">
              <a:noFill/>
              <a:bevel/>
            </a:ln>
          </p:spPr>
        </p:sp>
        <p:sp>
          <p:nvSpPr>
            <p:cNvPr id="1389" name="Freeform 1388"/>
            <p:cNvSpPr/>
            <p:nvPr/>
          </p:nvSpPr>
          <p:spPr>
            <a:xfrm rot="-1800000">
              <a:off x="7311207" y="3280865"/>
              <a:ext cx="18889" cy="16911"/>
            </a:xfrm>
            <a:custGeom>
              <a:avLst/>
              <a:gdLst/>
              <a:ahLst/>
              <a:cxnLst/>
              <a:rect l="0" t="0" r="0" b="0"/>
              <a:pathLst>
                <a:path w="18889" h="16911">
                  <a:moveTo>
                    <a:pt x="0" y="7915"/>
                  </a:moveTo>
                  <a:cubicBezTo>
                    <a:pt x="0" y="3544"/>
                    <a:pt x="4432" y="0"/>
                    <a:pt x="9899" y="0"/>
                  </a:cubicBezTo>
                  <a:cubicBezTo>
                    <a:pt x="15366" y="0"/>
                    <a:pt x="19798" y="3544"/>
                    <a:pt x="19798" y="7915"/>
                  </a:cubicBezTo>
                  <a:cubicBezTo>
                    <a:pt x="19798" y="12287"/>
                    <a:pt x="15366" y="15830"/>
                    <a:pt x="9899" y="15830"/>
                  </a:cubicBezTo>
                  <a:cubicBezTo>
                    <a:pt x="4432" y="15830"/>
                    <a:pt x="0" y="12287"/>
                    <a:pt x="0" y="7915"/>
                  </a:cubicBezTo>
                  <a:close/>
                </a:path>
              </a:pathLst>
            </a:custGeom>
            <a:solidFill>
              <a:srgbClr val="F8F8F8"/>
            </a:solidFill>
            <a:ln w="7600" cap="flat">
              <a:noFill/>
              <a:bevel/>
            </a:ln>
          </p:spPr>
        </p:sp>
      </p:grpSp>
      <p:grpSp>
        <p:nvGrpSpPr>
          <p:cNvPr id="1390" name="Group 1389"/>
          <p:cNvGrpSpPr/>
          <p:nvPr/>
        </p:nvGrpSpPr>
        <p:grpSpPr>
          <a:xfrm>
            <a:off x="7561533" y="3049021"/>
            <a:ext cx="367884" cy="288113"/>
            <a:chOff x="7219482" y="3062239"/>
            <a:chExt cx="367884" cy="288113"/>
          </a:xfrm>
        </p:grpSpPr>
        <p:grpSp>
          <p:nvGrpSpPr>
            <p:cNvPr id="1391" name="Group 1390"/>
            <p:cNvGrpSpPr/>
            <p:nvPr/>
          </p:nvGrpSpPr>
          <p:grpSpPr>
            <a:xfrm>
              <a:off x="7219482" y="3062239"/>
              <a:ext cx="367884" cy="153274"/>
              <a:chOff x="7219482" y="3062239"/>
              <a:chExt cx="367884" cy="153274"/>
            </a:xfrm>
          </p:grpSpPr>
          <p:sp>
            <p:nvSpPr>
              <p:cNvPr id="1392" name="Freeform 1391"/>
              <p:cNvSpPr/>
              <p:nvPr/>
            </p:nvSpPr>
            <p:spPr>
              <a:xfrm>
                <a:off x="7317856" y="3114932"/>
                <a:ext cx="159796" cy="100582"/>
              </a:xfrm>
              <a:custGeom>
                <a:avLst/>
                <a:gdLst/>
                <a:ahLst/>
                <a:cxnLst/>
                <a:rect l="0" t="0" r="0" b="0"/>
                <a:pathLst>
                  <a:path w="159796" h="100582">
                    <a:moveTo>
                      <a:pt x="0" y="0"/>
                    </a:moveTo>
                    <a:lnTo>
                      <a:pt x="159796" y="0"/>
                    </a:lnTo>
                    <a:lnTo>
                      <a:pt x="159796" y="69621"/>
                    </a:lnTo>
                    <a:lnTo>
                      <a:pt x="83359" y="100582"/>
                    </a:lnTo>
                    <a:lnTo>
                      <a:pt x="2334" y="72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393" name="Freeform 1392"/>
              <p:cNvSpPr/>
              <p:nvPr/>
            </p:nvSpPr>
            <p:spPr>
              <a:xfrm>
                <a:off x="7318145" y="3126683"/>
                <a:ext cx="83070" cy="85515"/>
              </a:xfrm>
              <a:custGeom>
                <a:avLst/>
                <a:gdLst/>
                <a:ahLst/>
                <a:cxnLst/>
                <a:rect l="0" t="0" r="0" b="0"/>
                <a:pathLst>
                  <a:path w="83070" h="85515">
                    <a:moveTo>
                      <a:pt x="0" y="0"/>
                    </a:moveTo>
                    <a:lnTo>
                      <a:pt x="82297" y="0"/>
                    </a:lnTo>
                    <a:lnTo>
                      <a:pt x="83070" y="85515"/>
                    </a:lnTo>
                    <a:lnTo>
                      <a:pt x="2342" y="587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1394" name="Freeform 1393"/>
              <p:cNvSpPr/>
              <p:nvPr/>
            </p:nvSpPr>
            <p:spPr>
              <a:xfrm>
                <a:off x="7223683" y="3062239"/>
                <a:ext cx="363682" cy="84139"/>
              </a:xfrm>
              <a:custGeom>
                <a:avLst/>
                <a:gdLst/>
                <a:ahLst/>
                <a:cxnLst/>
                <a:rect l="0" t="0" r="0" b="0"/>
                <a:pathLst>
                  <a:path w="363682" h="84139">
                    <a:moveTo>
                      <a:pt x="170403" y="84139"/>
                    </a:moveTo>
                    <a:lnTo>
                      <a:pt x="0" y="37395"/>
                    </a:lnTo>
                    <a:lnTo>
                      <a:pt x="182542" y="0"/>
                    </a:lnTo>
                    <a:lnTo>
                      <a:pt x="363682" y="38797"/>
                    </a:lnTo>
                    <a:lnTo>
                      <a:pt x="170403" y="84139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395" name="Freeform 1394"/>
              <p:cNvSpPr/>
              <p:nvPr/>
            </p:nvSpPr>
            <p:spPr>
              <a:xfrm>
                <a:off x="7393969" y="3062239"/>
                <a:ext cx="191529" cy="84139"/>
              </a:xfrm>
              <a:custGeom>
                <a:avLst/>
                <a:gdLst/>
                <a:ahLst/>
                <a:cxnLst/>
                <a:rect l="0" t="0" r="0" b="0"/>
                <a:pathLst>
                  <a:path w="191529" h="84139">
                    <a:moveTo>
                      <a:pt x="0" y="84139"/>
                    </a:moveTo>
                    <a:lnTo>
                      <a:pt x="191529" y="39109"/>
                    </a:lnTo>
                    <a:lnTo>
                      <a:pt x="12255" y="0"/>
                    </a:lnTo>
                    <a:cubicBezTo>
                      <a:pt x="12255" y="0"/>
                      <a:pt x="159160" y="40979"/>
                      <a:pt x="0" y="84139"/>
                    </a:cubicBezTo>
                    <a:close/>
                  </a:path>
                </a:pathLst>
              </a:custGeom>
              <a:solidFill>
                <a:srgbClr val="FFFFFF">
                  <a:alpha val="16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1396" name="Freeform 1395"/>
              <p:cNvSpPr/>
              <p:nvPr/>
            </p:nvSpPr>
            <p:spPr>
              <a:xfrm>
                <a:off x="7219482" y="3099634"/>
                <a:ext cx="174605" cy="45342"/>
              </a:xfrm>
              <a:custGeom>
                <a:avLst/>
                <a:gdLst/>
                <a:ahLst/>
                <a:cxnLst/>
                <a:rect l="0" t="0" r="0" b="0"/>
                <a:pathLst>
                  <a:path w="174605" h="45342">
                    <a:moveTo>
                      <a:pt x="0" y="1402"/>
                    </a:moveTo>
                    <a:lnTo>
                      <a:pt x="174605" y="46744"/>
                    </a:lnTo>
                    <a:lnTo>
                      <a:pt x="0" y="1402"/>
                    </a:lnTo>
                    <a:close/>
                  </a:path>
                </a:pathLst>
              </a:custGeom>
              <a:solidFill>
                <a:srgbClr val="3E3938"/>
              </a:solidFill>
              <a:ln w="7600" cap="flat">
                <a:solidFill>
                  <a:srgbClr val="3E3938"/>
                </a:solidFill>
                <a:bevel/>
              </a:ln>
            </p:spPr>
          </p:sp>
          <p:sp>
            <p:nvSpPr>
              <p:cNvPr id="1397" name="Freeform 1396"/>
              <p:cNvSpPr/>
              <p:nvPr/>
            </p:nvSpPr>
            <p:spPr>
              <a:xfrm>
                <a:off x="7394086" y="3101037"/>
                <a:ext cx="193279" cy="42069"/>
              </a:xfrm>
              <a:custGeom>
                <a:avLst/>
                <a:gdLst/>
                <a:ahLst/>
                <a:cxnLst/>
                <a:rect l="0" t="0" r="0" b="0"/>
                <a:pathLst>
                  <a:path w="193279" h="42069">
                    <a:moveTo>
                      <a:pt x="0" y="45342"/>
                    </a:moveTo>
                    <a:lnTo>
                      <a:pt x="193279" y="3272"/>
                    </a:lnTo>
                    <a:lnTo>
                      <a:pt x="0" y="45342"/>
                    </a:lnTo>
                    <a:close/>
                  </a:path>
                </a:pathLst>
              </a:custGeom>
              <a:solidFill>
                <a:srgbClr val="595757"/>
              </a:solidFill>
              <a:ln w="7600" cap="flat">
                <a:solidFill>
                  <a:srgbClr val="595757"/>
                </a:solidFill>
                <a:bevel/>
              </a:ln>
            </p:spPr>
          </p:sp>
          <p:sp>
            <p:nvSpPr>
              <p:cNvPr id="1398" name="Freeform 1397"/>
              <p:cNvSpPr/>
              <p:nvPr/>
            </p:nvSpPr>
            <p:spPr>
              <a:xfrm>
                <a:off x="7392218" y="3091220"/>
                <a:ext cx="21009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21009" h="7600">
                    <a:moveTo>
                      <a:pt x="0" y="3740"/>
                    </a:moveTo>
                    <a:cubicBezTo>
                      <a:pt x="0" y="1674"/>
                      <a:pt x="4703" y="0"/>
                      <a:pt x="10504" y="0"/>
                    </a:cubicBezTo>
                    <a:cubicBezTo>
                      <a:pt x="16306" y="0"/>
                      <a:pt x="21009" y="1674"/>
                      <a:pt x="21009" y="3740"/>
                    </a:cubicBezTo>
                    <a:cubicBezTo>
                      <a:pt x="21009" y="5805"/>
                      <a:pt x="16306" y="7479"/>
                      <a:pt x="10504" y="7479"/>
                    </a:cubicBezTo>
                    <a:cubicBezTo>
                      <a:pt x="4703" y="7479"/>
                      <a:pt x="0" y="5805"/>
                      <a:pt x="0" y="3740"/>
                    </a:cubicBezTo>
                    <a:close/>
                  </a:path>
                </a:pathLst>
              </a:custGeom>
              <a:solidFill>
                <a:srgbClr val="3E3938"/>
              </a:solidFill>
              <a:ln w="7600" cap="flat">
                <a:noFill/>
                <a:bevel/>
              </a:ln>
            </p:spPr>
          </p:sp>
          <p:sp>
            <p:nvSpPr>
              <p:cNvPr id="1399" name="Freeform 1398"/>
              <p:cNvSpPr/>
              <p:nvPr/>
            </p:nvSpPr>
            <p:spPr>
              <a:xfrm>
                <a:off x="7392218" y="3088883"/>
                <a:ext cx="21009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21009" h="7600">
                    <a:moveTo>
                      <a:pt x="0" y="3740"/>
                    </a:moveTo>
                    <a:cubicBezTo>
                      <a:pt x="0" y="1674"/>
                      <a:pt x="4703" y="0"/>
                      <a:pt x="10504" y="0"/>
                    </a:cubicBezTo>
                    <a:cubicBezTo>
                      <a:pt x="16306" y="0"/>
                      <a:pt x="21009" y="1674"/>
                      <a:pt x="21009" y="3740"/>
                    </a:cubicBezTo>
                    <a:cubicBezTo>
                      <a:pt x="21009" y="5805"/>
                      <a:pt x="16306" y="7479"/>
                      <a:pt x="10504" y="7479"/>
                    </a:cubicBezTo>
                    <a:cubicBezTo>
                      <a:pt x="4703" y="7479"/>
                      <a:pt x="0" y="5805"/>
                      <a:pt x="0" y="3740"/>
                    </a:cubicBezTo>
                    <a:close/>
                  </a:path>
                </a:pathLst>
              </a:custGeom>
              <a:solidFill>
                <a:srgbClr val="4A494A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1400" name="Freeform 1399"/>
              <p:cNvSpPr/>
              <p:nvPr/>
            </p:nvSpPr>
            <p:spPr>
              <a:xfrm>
                <a:off x="7392782" y="3088876"/>
                <a:ext cx="19953" cy="7991"/>
              </a:xfrm>
              <a:custGeom>
                <a:avLst/>
                <a:gdLst/>
                <a:ahLst/>
                <a:cxnLst/>
                <a:rect l="0" t="0" r="0" b="0"/>
                <a:pathLst>
                  <a:path w="19953" h="7991">
                    <a:moveTo>
                      <a:pt x="0" y="3996"/>
                    </a:moveTo>
                    <a:cubicBezTo>
                      <a:pt x="0" y="1789"/>
                      <a:pt x="4467" y="0"/>
                      <a:pt x="9976" y="0"/>
                    </a:cubicBezTo>
                    <a:cubicBezTo>
                      <a:pt x="15486" y="0"/>
                      <a:pt x="19953" y="1789"/>
                      <a:pt x="19953" y="3996"/>
                    </a:cubicBezTo>
                    <a:cubicBezTo>
                      <a:pt x="19953" y="6202"/>
                      <a:pt x="15486" y="7991"/>
                      <a:pt x="9976" y="7991"/>
                    </a:cubicBezTo>
                    <a:cubicBezTo>
                      <a:pt x="4467" y="7991"/>
                      <a:pt x="0" y="6202"/>
                      <a:pt x="0" y="39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80">
                      <a:alpha val="0"/>
                    </a:srgbClr>
                  </a:gs>
                  <a:gs pos="100000">
                    <a:srgbClr val="FFFFE0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</p:grpSp>
        <p:grpSp>
          <p:nvGrpSpPr>
            <p:cNvPr id="1401" name="Group 1400"/>
            <p:cNvGrpSpPr/>
            <p:nvPr/>
          </p:nvGrpSpPr>
          <p:grpSpPr>
            <a:xfrm>
              <a:off x="7300554" y="3096171"/>
              <a:ext cx="198560" cy="254209"/>
              <a:chOff x="7300554" y="3096171"/>
              <a:chExt cx="198560" cy="254209"/>
            </a:xfrm>
          </p:grpSpPr>
          <p:sp>
            <p:nvSpPr>
              <p:cNvPr id="1402" name="Freeform 1401"/>
              <p:cNvSpPr/>
              <p:nvPr/>
            </p:nvSpPr>
            <p:spPr>
              <a:xfrm>
                <a:off x="7300554" y="3191925"/>
                <a:ext cx="194864" cy="158446"/>
              </a:xfrm>
              <a:custGeom>
                <a:avLst/>
                <a:gdLst/>
                <a:ahLst/>
                <a:cxnLst/>
                <a:rect l="0" t="0" r="0" b="0"/>
                <a:pathLst>
                  <a:path w="194864" h="158446">
                    <a:moveTo>
                      <a:pt x="181504" y="0"/>
                    </a:moveTo>
                    <a:lnTo>
                      <a:pt x="193779" y="1636"/>
                    </a:lnTo>
                    <a:cubicBezTo>
                      <a:pt x="193779" y="1636"/>
                      <a:pt x="202741" y="40619"/>
                      <a:pt x="169135" y="90353"/>
                    </a:cubicBezTo>
                    <a:cubicBezTo>
                      <a:pt x="135530" y="140087"/>
                      <a:pt x="54504" y="158427"/>
                      <a:pt x="54504" y="158427"/>
                    </a:cubicBezTo>
                    <a:cubicBezTo>
                      <a:pt x="54504" y="158427"/>
                      <a:pt x="49276" y="150931"/>
                      <a:pt x="50023" y="150931"/>
                    </a:cubicBezTo>
                    <a:cubicBezTo>
                      <a:pt x="50770" y="150931"/>
                      <a:pt x="57491" y="146818"/>
                      <a:pt x="57491" y="146818"/>
                    </a:cubicBezTo>
                    <a:cubicBezTo>
                      <a:pt x="57491" y="146818"/>
                      <a:pt x="49090" y="143265"/>
                      <a:pt x="46662" y="145696"/>
                    </a:cubicBezTo>
                    <a:cubicBezTo>
                      <a:pt x="44235" y="148127"/>
                      <a:pt x="34434" y="149155"/>
                      <a:pt x="33594" y="149061"/>
                    </a:cubicBezTo>
                    <a:cubicBezTo>
                      <a:pt x="32754" y="148968"/>
                      <a:pt x="20152" y="140461"/>
                      <a:pt x="19405" y="140461"/>
                    </a:cubicBezTo>
                    <a:cubicBezTo>
                      <a:pt x="18658" y="140461"/>
                      <a:pt x="12684" y="132982"/>
                      <a:pt x="10443" y="132982"/>
                    </a:cubicBezTo>
                    <a:cubicBezTo>
                      <a:pt x="8203" y="132982"/>
                      <a:pt x="362" y="129617"/>
                      <a:pt x="0" y="128495"/>
                    </a:cubicBezTo>
                    <a:cubicBezTo>
                      <a:pt x="-385" y="127373"/>
                      <a:pt x="128062" y="87735"/>
                      <a:pt x="152706" y="58942"/>
                    </a:cubicBezTo>
                    <a:cubicBezTo>
                      <a:pt x="177350" y="30149"/>
                      <a:pt x="181504" y="-888"/>
                      <a:pt x="1815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00" cap="flat">
                <a:noFill/>
                <a:bevel/>
              </a:ln>
            </p:spPr>
          </p:sp>
          <p:sp>
            <p:nvSpPr>
              <p:cNvPr id="1403" name="Freeform 1402"/>
              <p:cNvSpPr/>
              <p:nvPr/>
            </p:nvSpPr>
            <p:spPr>
              <a:xfrm>
                <a:off x="7488547" y="3154105"/>
                <a:ext cx="7600" cy="8648"/>
              </a:xfrm>
              <a:custGeom>
                <a:avLst/>
                <a:gdLst/>
                <a:ahLst/>
                <a:cxnLst/>
                <a:rect l="0" t="0" r="0" b="0"/>
                <a:pathLst>
                  <a:path w="7600" h="8648">
                    <a:moveTo>
                      <a:pt x="1401" y="0"/>
                    </a:moveTo>
                    <a:lnTo>
                      <a:pt x="3735" y="8648"/>
                    </a:lnTo>
                    <a:cubicBezTo>
                      <a:pt x="3735" y="8648"/>
                      <a:pt x="-467" y="8648"/>
                      <a:pt x="0" y="8648"/>
                    </a:cubicBezTo>
                    <a:cubicBezTo>
                      <a:pt x="467" y="8648"/>
                      <a:pt x="1867" y="467"/>
                      <a:pt x="14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1404" name="Freeform 1403"/>
              <p:cNvSpPr/>
              <p:nvPr/>
            </p:nvSpPr>
            <p:spPr>
              <a:xfrm>
                <a:off x="7482245" y="3170992"/>
                <a:ext cx="12259" cy="23342"/>
              </a:xfrm>
              <a:custGeom>
                <a:avLst/>
                <a:gdLst/>
                <a:ahLst/>
                <a:cxnLst/>
                <a:rect l="0" t="0" r="0" b="0"/>
                <a:pathLst>
                  <a:path w="12259" h="23342">
                    <a:moveTo>
                      <a:pt x="12259" y="7187"/>
                    </a:moveTo>
                    <a:lnTo>
                      <a:pt x="11438" y="23314"/>
                    </a:lnTo>
                    <a:lnTo>
                      <a:pt x="0" y="22379"/>
                    </a:lnTo>
                    <a:lnTo>
                      <a:pt x="1167" y="1811"/>
                    </a:lnTo>
                    <a:cubicBezTo>
                      <a:pt x="1167" y="1811"/>
                      <a:pt x="12025" y="-4853"/>
                      <a:pt x="12259" y="7187"/>
                    </a:cubicBezTo>
                    <a:close/>
                  </a:path>
                </a:pathLst>
              </a:custGeom>
              <a:gradFill>
                <a:gsLst>
                  <a:gs pos="21000">
                    <a:srgbClr val="000000"/>
                  </a:gs>
                  <a:gs pos="52000">
                    <a:srgbClr val="000000"/>
                  </a:gs>
                  <a:gs pos="100000">
                    <a:srgbClr val="000000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405" name="Freeform 1404"/>
              <p:cNvSpPr/>
              <p:nvPr/>
            </p:nvSpPr>
            <p:spPr>
              <a:xfrm>
                <a:off x="7479677" y="3158050"/>
                <a:ext cx="19436" cy="19428"/>
              </a:xfrm>
              <a:custGeom>
                <a:avLst/>
                <a:gdLst/>
                <a:ahLst/>
                <a:cxnLst/>
                <a:rect l="0" t="0" r="0" b="0"/>
                <a:pathLst>
                  <a:path w="19436" h="19428">
                    <a:moveTo>
                      <a:pt x="0" y="9714"/>
                    </a:moveTo>
                    <a:cubicBezTo>
                      <a:pt x="0" y="4334"/>
                      <a:pt x="4348" y="0"/>
                      <a:pt x="9718" y="0"/>
                    </a:cubicBezTo>
                    <a:cubicBezTo>
                      <a:pt x="15075" y="0"/>
                      <a:pt x="19436" y="4334"/>
                      <a:pt x="19436" y="9714"/>
                    </a:cubicBezTo>
                    <a:cubicBezTo>
                      <a:pt x="19436" y="15075"/>
                      <a:pt x="15075" y="19428"/>
                      <a:pt x="9718" y="19428"/>
                    </a:cubicBezTo>
                    <a:cubicBezTo>
                      <a:pt x="4348" y="19428"/>
                      <a:pt x="0" y="15075"/>
                      <a:pt x="0" y="97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51000">
                    <a:srgbClr val="000000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grpSp>
            <p:nvGrpSpPr>
              <p:cNvPr id="1406" name="Group 1405"/>
              <p:cNvGrpSpPr/>
              <p:nvPr/>
            </p:nvGrpSpPr>
            <p:grpSpPr>
              <a:xfrm>
                <a:off x="7398582" y="3096171"/>
                <a:ext cx="97834" cy="58430"/>
                <a:chOff x="7398582" y="3096171"/>
                <a:chExt cx="97834" cy="58430"/>
              </a:xfrm>
            </p:grpSpPr>
            <p:sp>
              <p:nvSpPr>
                <p:cNvPr id="1407" name="Freeform 1406"/>
                <p:cNvSpPr/>
                <p:nvPr/>
              </p:nvSpPr>
              <p:spPr>
                <a:xfrm>
                  <a:off x="7398582" y="3097195"/>
                  <a:ext cx="97834" cy="573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834" h="57378">
                      <a:moveTo>
                        <a:pt x="0" y="0"/>
                      </a:moveTo>
                      <a:cubicBezTo>
                        <a:pt x="0" y="0"/>
                        <a:pt x="27424" y="10634"/>
                        <a:pt x="60099" y="17178"/>
                      </a:cubicBezTo>
                      <a:cubicBezTo>
                        <a:pt x="92774" y="23723"/>
                        <a:pt x="95108" y="24190"/>
                        <a:pt x="95108" y="32137"/>
                      </a:cubicBezTo>
                      <a:cubicBezTo>
                        <a:pt x="95108" y="40083"/>
                        <a:pt x="91840" y="57378"/>
                        <a:pt x="91840" y="57378"/>
                      </a:cubicBezTo>
                      <a:cubicBezTo>
                        <a:pt x="95108" y="57378"/>
                        <a:pt x="99775" y="30734"/>
                        <a:pt x="96975" y="24658"/>
                      </a:cubicBezTo>
                      <a:cubicBezTo>
                        <a:pt x="94174" y="18581"/>
                        <a:pt x="63366" y="16244"/>
                        <a:pt x="49129" y="11335"/>
                      </a:cubicBezTo>
                      <a:cubicBezTo>
                        <a:pt x="34892" y="6427"/>
                        <a:pt x="5251" y="351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1408" name="Freeform 1407"/>
                <p:cNvSpPr/>
                <p:nvPr/>
              </p:nvSpPr>
              <p:spPr>
                <a:xfrm>
                  <a:off x="7403813" y="3096144"/>
                  <a:ext cx="91737" cy="257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737" h="25709">
                      <a:moveTo>
                        <a:pt x="9571" y="0"/>
                      </a:moveTo>
                      <a:cubicBezTo>
                        <a:pt x="10504" y="0"/>
                        <a:pt x="64193" y="14958"/>
                        <a:pt x="77265" y="17763"/>
                      </a:cubicBezTo>
                      <a:cubicBezTo>
                        <a:pt x="90337" y="20567"/>
                        <a:pt x="91737" y="25709"/>
                        <a:pt x="91737" y="25709"/>
                      </a:cubicBezTo>
                      <a:cubicBezTo>
                        <a:pt x="91737" y="25709"/>
                        <a:pt x="41083" y="14023"/>
                        <a:pt x="42484" y="13790"/>
                      </a:cubicBezTo>
                      <a:cubicBezTo>
                        <a:pt x="43885" y="13556"/>
                        <a:pt x="0" y="1402"/>
                        <a:pt x="0" y="1402"/>
                      </a:cubicBezTo>
                      <a:lnTo>
                        <a:pt x="957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</p:grpSp>
        </p:grpSp>
      </p:grpSp>
      <p:grpSp>
        <p:nvGrpSpPr>
          <p:cNvPr id="1430" name="Group 1429"/>
          <p:cNvGrpSpPr/>
          <p:nvPr/>
        </p:nvGrpSpPr>
        <p:grpSpPr>
          <a:xfrm>
            <a:off x="7504379" y="2349104"/>
            <a:ext cx="196348" cy="354324"/>
            <a:chOff x="7162328" y="2362322"/>
            <a:chExt cx="196348" cy="354324"/>
          </a:xfrm>
        </p:grpSpPr>
        <p:sp>
          <p:nvSpPr>
            <p:cNvPr id="1431" name="Freeform 1430"/>
            <p:cNvSpPr/>
            <p:nvPr/>
          </p:nvSpPr>
          <p:spPr>
            <a:xfrm>
              <a:off x="7207997" y="2393360"/>
              <a:ext cx="150119" cy="321951"/>
            </a:xfrm>
            <a:custGeom>
              <a:avLst/>
              <a:gdLst/>
              <a:ahLst/>
              <a:cxnLst/>
              <a:rect l="0" t="0" r="0" b="0"/>
              <a:pathLst>
                <a:path w="150119" h="321951">
                  <a:moveTo>
                    <a:pt x="150119" y="0"/>
                  </a:moveTo>
                  <a:lnTo>
                    <a:pt x="0" y="77585"/>
                  </a:lnTo>
                  <a:lnTo>
                    <a:pt x="4917" y="321951"/>
                  </a:lnTo>
                  <a:lnTo>
                    <a:pt x="150119" y="231313"/>
                  </a:lnTo>
                  <a:lnTo>
                    <a:pt x="150119" y="0"/>
                  </a:lnTo>
                  <a:close/>
                </a:path>
              </a:pathLst>
            </a:custGeom>
            <a:solidFill>
              <a:srgbClr val="D44534"/>
            </a:solidFill>
            <a:ln w="7600" cap="flat">
              <a:noFill/>
              <a:bevel/>
            </a:ln>
          </p:spPr>
        </p:sp>
        <p:sp>
          <p:nvSpPr>
            <p:cNvPr id="1432" name="Freeform 1431"/>
            <p:cNvSpPr/>
            <p:nvPr/>
          </p:nvSpPr>
          <p:spPr>
            <a:xfrm>
              <a:off x="7162367" y="2447469"/>
              <a:ext cx="50538" cy="269108"/>
            </a:xfrm>
            <a:custGeom>
              <a:avLst/>
              <a:gdLst/>
              <a:ahLst/>
              <a:cxnLst/>
              <a:rect l="0" t="0" r="0" b="0"/>
              <a:pathLst>
                <a:path w="50538" h="269108">
                  <a:moveTo>
                    <a:pt x="61" y="0"/>
                  </a:moveTo>
                  <a:lnTo>
                    <a:pt x="61" y="236952"/>
                  </a:lnTo>
                  <a:cubicBezTo>
                    <a:pt x="61" y="236952"/>
                    <a:pt x="-1542" y="255908"/>
                    <a:pt x="13080" y="264546"/>
                  </a:cubicBezTo>
                  <a:cubicBezTo>
                    <a:pt x="27552" y="272277"/>
                    <a:pt x="50547" y="267843"/>
                    <a:pt x="50547" y="267843"/>
                  </a:cubicBezTo>
                  <a:lnTo>
                    <a:pt x="50425" y="20628"/>
                  </a:lnTo>
                  <a:cubicBezTo>
                    <a:pt x="50425" y="20628"/>
                    <a:pt x="28710" y="29394"/>
                    <a:pt x="16988" y="23635"/>
                  </a:cubicBezTo>
                  <a:cubicBezTo>
                    <a:pt x="5266" y="17876"/>
                    <a:pt x="2549" y="0"/>
                    <a:pt x="61" y="0"/>
                  </a:cubicBezTo>
                  <a:close/>
                </a:path>
              </a:pathLst>
            </a:custGeom>
            <a:solidFill>
              <a:srgbClr val="B91421"/>
            </a:solidFill>
            <a:ln w="7600" cap="flat">
              <a:noFill/>
              <a:bevel/>
            </a:ln>
          </p:spPr>
        </p:sp>
        <p:sp>
          <p:nvSpPr>
            <p:cNvPr id="1433" name="Freeform 1432"/>
            <p:cNvSpPr/>
            <p:nvPr/>
          </p:nvSpPr>
          <p:spPr>
            <a:xfrm>
              <a:off x="7165710" y="2363025"/>
              <a:ext cx="143577" cy="105087"/>
            </a:xfrm>
            <a:custGeom>
              <a:avLst/>
              <a:gdLst/>
              <a:ahLst/>
              <a:cxnLst/>
              <a:rect l="0" t="0" r="0" b="0"/>
              <a:pathLst>
                <a:path w="143577" h="105087">
                  <a:moveTo>
                    <a:pt x="140329" y="0"/>
                  </a:moveTo>
                  <a:lnTo>
                    <a:pt x="18529" y="63927"/>
                  </a:lnTo>
                  <a:cubicBezTo>
                    <a:pt x="18529" y="63927"/>
                    <a:pt x="-14683" y="87922"/>
                    <a:pt x="7784" y="100400"/>
                  </a:cubicBezTo>
                  <a:cubicBezTo>
                    <a:pt x="30252" y="112877"/>
                    <a:pt x="50765" y="98480"/>
                    <a:pt x="88862" y="80244"/>
                  </a:cubicBezTo>
                  <a:cubicBezTo>
                    <a:pt x="126959" y="62008"/>
                    <a:pt x="143561" y="55205"/>
                    <a:pt x="143561" y="55205"/>
                  </a:cubicBezTo>
                  <a:lnTo>
                    <a:pt x="140329" y="0"/>
                  </a:lnTo>
                  <a:close/>
                </a:path>
              </a:pathLst>
            </a:custGeom>
            <a:solidFill>
              <a:srgbClr val="991823"/>
            </a:solidFill>
            <a:ln w="7600" cap="flat">
              <a:noFill/>
              <a:bevel/>
            </a:ln>
          </p:spPr>
        </p:sp>
        <p:sp>
          <p:nvSpPr>
            <p:cNvPr id="1434" name="Freeform 1433"/>
            <p:cNvSpPr/>
            <p:nvPr/>
          </p:nvSpPr>
          <p:spPr>
            <a:xfrm>
              <a:off x="7172159" y="2381857"/>
              <a:ext cx="181134" cy="85834"/>
            </a:xfrm>
            <a:custGeom>
              <a:avLst/>
              <a:gdLst/>
              <a:ahLst/>
              <a:cxnLst/>
              <a:rect l="0" t="0" r="0" b="0"/>
              <a:pathLst>
                <a:path w="181134" h="85834">
                  <a:moveTo>
                    <a:pt x="136132" y="0"/>
                  </a:moveTo>
                  <a:cubicBezTo>
                    <a:pt x="136132" y="0"/>
                    <a:pt x="137109" y="8623"/>
                    <a:pt x="149808" y="11503"/>
                  </a:cubicBezTo>
                  <a:cubicBezTo>
                    <a:pt x="162506" y="14382"/>
                    <a:pt x="181097" y="15342"/>
                    <a:pt x="181097" y="15342"/>
                  </a:cubicBezTo>
                  <a:lnTo>
                    <a:pt x="43332" y="81568"/>
                  </a:lnTo>
                  <a:cubicBezTo>
                    <a:pt x="43332" y="81568"/>
                    <a:pt x="15980" y="91166"/>
                    <a:pt x="3281" y="81568"/>
                  </a:cubicBezTo>
                  <a:cubicBezTo>
                    <a:pt x="-9417" y="71970"/>
                    <a:pt x="18423" y="57093"/>
                    <a:pt x="18423" y="57093"/>
                  </a:cubicBezTo>
                  <a:lnTo>
                    <a:pt x="136132" y="0"/>
                  </a:lnTo>
                  <a:close/>
                </a:path>
              </a:pathLst>
            </a:custGeom>
            <a:solidFill>
              <a:srgbClr val="E3E1DD"/>
            </a:solidFill>
            <a:ln w="7600" cap="flat">
              <a:noFill/>
              <a:bevel/>
            </a:ln>
          </p:spPr>
        </p:sp>
        <p:sp>
          <p:nvSpPr>
            <p:cNvPr id="1435" name="Freeform 1434"/>
            <p:cNvSpPr/>
            <p:nvPr/>
          </p:nvSpPr>
          <p:spPr>
            <a:xfrm>
              <a:off x="7172509" y="2383016"/>
              <a:ext cx="148629" cy="84157"/>
            </a:xfrm>
            <a:custGeom>
              <a:avLst/>
              <a:gdLst/>
              <a:ahLst/>
              <a:cxnLst/>
              <a:rect l="0" t="0" r="0" b="0"/>
              <a:pathLst>
                <a:path w="148629" h="84157">
                  <a:moveTo>
                    <a:pt x="135474" y="0"/>
                  </a:moveTo>
                  <a:cubicBezTo>
                    <a:pt x="135474" y="0"/>
                    <a:pt x="19294" y="54735"/>
                    <a:pt x="18073" y="55935"/>
                  </a:cubicBezTo>
                  <a:cubicBezTo>
                    <a:pt x="16852" y="57135"/>
                    <a:pt x="-9671" y="71215"/>
                    <a:pt x="3761" y="79014"/>
                  </a:cubicBezTo>
                  <a:cubicBezTo>
                    <a:pt x="17192" y="86812"/>
                    <a:pt x="14417" y="83424"/>
                    <a:pt x="14417" y="83424"/>
                  </a:cubicBezTo>
                  <a:lnTo>
                    <a:pt x="148603" y="8780"/>
                  </a:lnTo>
                  <a:cubicBezTo>
                    <a:pt x="148603" y="8780"/>
                    <a:pt x="143568" y="9528"/>
                    <a:pt x="140821" y="6829"/>
                  </a:cubicBezTo>
                  <a:cubicBezTo>
                    <a:pt x="138073" y="4129"/>
                    <a:pt x="137237" y="1733"/>
                    <a:pt x="135474" y="0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7600" cap="flat">
              <a:noFill/>
              <a:bevel/>
            </a:ln>
          </p:spPr>
        </p:sp>
        <p:sp>
          <p:nvSpPr>
            <p:cNvPr id="1436" name="Freeform 1435"/>
            <p:cNvSpPr/>
            <p:nvPr/>
          </p:nvSpPr>
          <p:spPr>
            <a:xfrm>
              <a:off x="7162328" y="2362347"/>
              <a:ext cx="194408" cy="112200"/>
            </a:xfrm>
            <a:custGeom>
              <a:avLst/>
              <a:gdLst/>
              <a:ahLst/>
              <a:cxnLst/>
              <a:rect l="0" t="0" r="0" b="0"/>
              <a:pathLst>
                <a:path w="194408" h="112200">
                  <a:moveTo>
                    <a:pt x="143848" y="2264"/>
                  </a:moveTo>
                  <a:lnTo>
                    <a:pt x="123573" y="12968"/>
                  </a:lnTo>
                  <a:lnTo>
                    <a:pt x="16302" y="70418"/>
                  </a:lnTo>
                  <a:cubicBezTo>
                    <a:pt x="16302" y="70418"/>
                    <a:pt x="-7133" y="88972"/>
                    <a:pt x="15888" y="101318"/>
                  </a:cubicBezTo>
                  <a:cubicBezTo>
                    <a:pt x="34905" y="112117"/>
                    <a:pt x="62386" y="96279"/>
                    <a:pt x="62386" y="96279"/>
                  </a:cubicBezTo>
                  <a:lnTo>
                    <a:pt x="194353" y="27822"/>
                  </a:lnTo>
                  <a:lnTo>
                    <a:pt x="68643" y="100718"/>
                  </a:lnTo>
                  <a:cubicBezTo>
                    <a:pt x="68643" y="100718"/>
                    <a:pt x="39812" y="121113"/>
                    <a:pt x="12208" y="107316"/>
                  </a:cubicBezTo>
                  <a:cubicBezTo>
                    <a:pt x="-3670" y="99380"/>
                    <a:pt x="-3742" y="79122"/>
                    <a:pt x="9754" y="68924"/>
                  </a:cubicBezTo>
                  <a:cubicBezTo>
                    <a:pt x="16109" y="64123"/>
                    <a:pt x="93927" y="20657"/>
                    <a:pt x="134893" y="2339"/>
                  </a:cubicBezTo>
                  <a:cubicBezTo>
                    <a:pt x="147031" y="-3089"/>
                    <a:pt x="142278" y="2264"/>
                    <a:pt x="143848" y="2264"/>
                  </a:cubicBezTo>
                  <a:close/>
                </a:path>
              </a:pathLst>
            </a:custGeom>
            <a:solidFill>
              <a:srgbClr val="D7091D"/>
            </a:solidFill>
            <a:ln w="7600" cap="flat">
              <a:noFill/>
              <a:bevel/>
            </a:ln>
          </p:spPr>
        </p:sp>
        <p:sp>
          <p:nvSpPr>
            <p:cNvPr id="1437" name="Freeform 1436"/>
            <p:cNvSpPr/>
            <p:nvPr/>
          </p:nvSpPr>
          <p:spPr>
            <a:xfrm>
              <a:off x="7211872" y="2470914"/>
              <a:ext cx="7600" cy="242647"/>
            </a:xfrm>
            <a:custGeom>
              <a:avLst/>
              <a:gdLst/>
              <a:ahLst/>
              <a:cxnLst/>
              <a:rect l="0" t="0" r="0" b="0"/>
              <a:pathLst>
                <a:path w="7600" h="242647">
                  <a:moveTo>
                    <a:pt x="1094" y="1280"/>
                  </a:moveTo>
                  <a:cubicBezTo>
                    <a:pt x="1094" y="1280"/>
                    <a:pt x="1055" y="243927"/>
                    <a:pt x="122" y="243927"/>
                  </a:cubicBezTo>
                  <a:cubicBezTo>
                    <a:pt x="-812" y="243927"/>
                    <a:pt x="3732" y="242777"/>
                    <a:pt x="3732" y="242777"/>
                  </a:cubicBezTo>
                  <a:lnTo>
                    <a:pt x="1094" y="1280"/>
                  </a:lnTo>
                  <a:close/>
                </a:path>
              </a:pathLst>
            </a:custGeom>
            <a:solidFill>
              <a:srgbClr val="8C1019"/>
            </a:solidFill>
            <a:ln w="7600" cap="flat">
              <a:noFill/>
              <a:bevel/>
            </a:ln>
          </p:spPr>
        </p:sp>
        <p:sp>
          <p:nvSpPr>
            <p:cNvPr id="1438" name="Freeform 1437"/>
            <p:cNvSpPr/>
            <p:nvPr/>
          </p:nvSpPr>
          <p:spPr>
            <a:xfrm>
              <a:off x="7215604" y="2468780"/>
              <a:ext cx="7600" cy="239782"/>
            </a:xfrm>
            <a:custGeom>
              <a:avLst/>
              <a:gdLst/>
              <a:ahLst/>
              <a:cxnLst/>
              <a:rect l="0" t="0" r="0" b="0"/>
              <a:pathLst>
                <a:path w="7600" h="239782">
                  <a:moveTo>
                    <a:pt x="278" y="2134"/>
                  </a:moveTo>
                  <a:lnTo>
                    <a:pt x="4166" y="241916"/>
                  </a:lnTo>
                  <a:lnTo>
                    <a:pt x="278" y="2134"/>
                  </a:lnTo>
                  <a:close/>
                </a:path>
              </a:pathLst>
            </a:custGeom>
            <a:solidFill>
              <a:srgbClr val="95111B"/>
            </a:solidFill>
            <a:ln w="7600" cap="flat">
              <a:noFill/>
              <a:bevel/>
            </a:ln>
          </p:spPr>
        </p:sp>
        <p:sp>
          <p:nvSpPr>
            <p:cNvPr id="1439" name="Freeform 1438"/>
            <p:cNvSpPr/>
            <p:nvPr/>
          </p:nvSpPr>
          <p:spPr>
            <a:xfrm>
              <a:off x="7219771" y="2466341"/>
              <a:ext cx="138347" cy="241916"/>
            </a:xfrm>
            <a:custGeom>
              <a:avLst/>
              <a:gdLst/>
              <a:ahLst/>
              <a:cxnLst/>
              <a:rect l="0" t="0" r="0" b="0"/>
              <a:pathLst>
                <a:path w="138347" h="241916">
                  <a:moveTo>
                    <a:pt x="0" y="2439"/>
                  </a:moveTo>
                  <a:lnTo>
                    <a:pt x="0" y="244354"/>
                  </a:lnTo>
                  <a:lnTo>
                    <a:pt x="138347" y="158333"/>
                  </a:lnTo>
                  <a:lnTo>
                    <a:pt x="138347" y="136078"/>
                  </a:lnTo>
                  <a:lnTo>
                    <a:pt x="134143" y="155587"/>
                  </a:lnTo>
                  <a:lnTo>
                    <a:pt x="4860" y="236551"/>
                  </a:lnTo>
                  <a:lnTo>
                    <a:pt x="0" y="2439"/>
                  </a:lnTo>
                  <a:close/>
                </a:path>
              </a:pathLst>
            </a:custGeom>
            <a:solidFill>
              <a:srgbClr val="FFFFFF">
                <a:alpha val="9000"/>
              </a:srgbClr>
            </a:solidFill>
            <a:ln w="7600" cap="flat">
              <a:noFill/>
              <a:bevel/>
            </a:ln>
          </p:spPr>
        </p:sp>
        <p:sp>
          <p:nvSpPr>
            <p:cNvPr id="1440" name="Freeform 1439"/>
            <p:cNvSpPr/>
            <p:nvPr/>
          </p:nvSpPr>
          <p:spPr>
            <a:xfrm>
              <a:off x="7246987" y="2395047"/>
              <a:ext cx="111634" cy="76659"/>
            </a:xfrm>
            <a:custGeom>
              <a:avLst/>
              <a:gdLst/>
              <a:ahLst/>
              <a:cxnLst/>
              <a:rect l="0" t="0" r="0" b="0"/>
              <a:pathLst>
                <a:path w="111634" h="76659">
                  <a:moveTo>
                    <a:pt x="0" y="59588"/>
                  </a:moveTo>
                  <a:lnTo>
                    <a:pt x="111634" y="0"/>
                  </a:lnTo>
                  <a:lnTo>
                    <a:pt x="111634" y="76659"/>
                  </a:lnTo>
                  <a:lnTo>
                    <a:pt x="108384" y="8376"/>
                  </a:lnTo>
                  <a:lnTo>
                    <a:pt x="0" y="5958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600" cap="flat">
              <a:noFill/>
              <a:bevel/>
            </a:ln>
          </p:spPr>
        </p:sp>
      </p:grpSp>
      <p:grpSp>
        <p:nvGrpSpPr>
          <p:cNvPr id="1441" name="Group 1440"/>
          <p:cNvGrpSpPr/>
          <p:nvPr/>
        </p:nvGrpSpPr>
        <p:grpSpPr>
          <a:xfrm>
            <a:off x="7570569" y="2370819"/>
            <a:ext cx="196348" cy="354324"/>
            <a:chOff x="7228518" y="2384037"/>
            <a:chExt cx="196348" cy="354324"/>
          </a:xfrm>
        </p:grpSpPr>
        <p:sp>
          <p:nvSpPr>
            <p:cNvPr id="1442" name="Freeform 1441"/>
            <p:cNvSpPr/>
            <p:nvPr/>
          </p:nvSpPr>
          <p:spPr>
            <a:xfrm>
              <a:off x="7273215" y="2416068"/>
              <a:ext cx="150119" cy="321951"/>
            </a:xfrm>
            <a:custGeom>
              <a:avLst/>
              <a:gdLst/>
              <a:ahLst/>
              <a:cxnLst/>
              <a:rect l="0" t="0" r="0" b="0"/>
              <a:pathLst>
                <a:path w="150119" h="321951">
                  <a:moveTo>
                    <a:pt x="150119" y="0"/>
                  </a:moveTo>
                  <a:lnTo>
                    <a:pt x="0" y="77585"/>
                  </a:lnTo>
                  <a:lnTo>
                    <a:pt x="4917" y="321951"/>
                  </a:lnTo>
                  <a:lnTo>
                    <a:pt x="150119" y="231313"/>
                  </a:lnTo>
                  <a:lnTo>
                    <a:pt x="150119" y="0"/>
                  </a:lnTo>
                  <a:close/>
                </a:path>
              </a:pathLst>
            </a:custGeom>
            <a:solidFill>
              <a:srgbClr val="944E2A"/>
            </a:solidFill>
            <a:ln w="7600" cap="flat">
              <a:noFill/>
              <a:bevel/>
            </a:ln>
          </p:spPr>
        </p:sp>
        <p:sp>
          <p:nvSpPr>
            <p:cNvPr id="1443" name="Freeform 1442"/>
            <p:cNvSpPr/>
            <p:nvPr/>
          </p:nvSpPr>
          <p:spPr>
            <a:xfrm>
              <a:off x="7228558" y="2469201"/>
              <a:ext cx="50538" cy="269108"/>
            </a:xfrm>
            <a:custGeom>
              <a:avLst/>
              <a:gdLst/>
              <a:ahLst/>
              <a:cxnLst/>
              <a:rect l="0" t="0" r="0" b="0"/>
              <a:pathLst>
                <a:path w="50538" h="269108">
                  <a:moveTo>
                    <a:pt x="61" y="0"/>
                  </a:moveTo>
                  <a:lnTo>
                    <a:pt x="61" y="236952"/>
                  </a:lnTo>
                  <a:cubicBezTo>
                    <a:pt x="61" y="236952"/>
                    <a:pt x="-1542" y="255908"/>
                    <a:pt x="13080" y="264546"/>
                  </a:cubicBezTo>
                  <a:cubicBezTo>
                    <a:pt x="27552" y="272277"/>
                    <a:pt x="50547" y="267843"/>
                    <a:pt x="50547" y="267843"/>
                  </a:cubicBezTo>
                  <a:lnTo>
                    <a:pt x="50425" y="20628"/>
                  </a:lnTo>
                  <a:cubicBezTo>
                    <a:pt x="50425" y="20628"/>
                    <a:pt x="28710" y="29394"/>
                    <a:pt x="16988" y="23635"/>
                  </a:cubicBezTo>
                  <a:cubicBezTo>
                    <a:pt x="5266" y="17876"/>
                    <a:pt x="2549" y="0"/>
                    <a:pt x="61" y="0"/>
                  </a:cubicBezTo>
                  <a:close/>
                </a:path>
              </a:pathLst>
            </a:custGeom>
            <a:solidFill>
              <a:srgbClr val="763C30"/>
            </a:solidFill>
            <a:ln w="7600" cap="flat">
              <a:noFill/>
              <a:bevel/>
            </a:ln>
          </p:spPr>
        </p:sp>
        <p:sp>
          <p:nvSpPr>
            <p:cNvPr id="1444" name="Freeform 1443"/>
            <p:cNvSpPr/>
            <p:nvPr/>
          </p:nvSpPr>
          <p:spPr>
            <a:xfrm>
              <a:off x="7231900" y="2384758"/>
              <a:ext cx="143577" cy="105087"/>
            </a:xfrm>
            <a:custGeom>
              <a:avLst/>
              <a:gdLst/>
              <a:ahLst/>
              <a:cxnLst/>
              <a:rect l="0" t="0" r="0" b="0"/>
              <a:pathLst>
                <a:path w="143577" h="105087">
                  <a:moveTo>
                    <a:pt x="140329" y="0"/>
                  </a:moveTo>
                  <a:lnTo>
                    <a:pt x="18529" y="63927"/>
                  </a:lnTo>
                  <a:cubicBezTo>
                    <a:pt x="18529" y="63927"/>
                    <a:pt x="-14683" y="87922"/>
                    <a:pt x="7784" y="100400"/>
                  </a:cubicBezTo>
                  <a:cubicBezTo>
                    <a:pt x="30252" y="112877"/>
                    <a:pt x="50765" y="98480"/>
                    <a:pt x="88862" y="80244"/>
                  </a:cubicBezTo>
                  <a:cubicBezTo>
                    <a:pt x="126959" y="62008"/>
                    <a:pt x="143561" y="55205"/>
                    <a:pt x="143561" y="55205"/>
                  </a:cubicBezTo>
                  <a:lnTo>
                    <a:pt x="140329" y="0"/>
                  </a:lnTo>
                  <a:close/>
                </a:path>
              </a:pathLst>
            </a:custGeom>
            <a:solidFill>
              <a:srgbClr val="6A3C00"/>
            </a:solidFill>
            <a:ln w="7600" cap="flat">
              <a:noFill/>
              <a:bevel/>
            </a:ln>
          </p:spPr>
        </p:sp>
        <p:sp>
          <p:nvSpPr>
            <p:cNvPr id="1445" name="Freeform 1444"/>
            <p:cNvSpPr/>
            <p:nvPr/>
          </p:nvSpPr>
          <p:spPr>
            <a:xfrm>
              <a:off x="7238349" y="2403590"/>
              <a:ext cx="181134" cy="85834"/>
            </a:xfrm>
            <a:custGeom>
              <a:avLst/>
              <a:gdLst/>
              <a:ahLst/>
              <a:cxnLst/>
              <a:rect l="0" t="0" r="0" b="0"/>
              <a:pathLst>
                <a:path w="181134" h="85834">
                  <a:moveTo>
                    <a:pt x="136132" y="0"/>
                  </a:moveTo>
                  <a:cubicBezTo>
                    <a:pt x="136132" y="0"/>
                    <a:pt x="137109" y="8623"/>
                    <a:pt x="149808" y="11503"/>
                  </a:cubicBezTo>
                  <a:cubicBezTo>
                    <a:pt x="162506" y="14382"/>
                    <a:pt x="181097" y="15342"/>
                    <a:pt x="181097" y="15342"/>
                  </a:cubicBezTo>
                  <a:lnTo>
                    <a:pt x="43332" y="81568"/>
                  </a:lnTo>
                  <a:cubicBezTo>
                    <a:pt x="43332" y="81568"/>
                    <a:pt x="15980" y="91166"/>
                    <a:pt x="3281" y="81568"/>
                  </a:cubicBezTo>
                  <a:cubicBezTo>
                    <a:pt x="-9417" y="71970"/>
                    <a:pt x="18423" y="57093"/>
                    <a:pt x="18423" y="57093"/>
                  </a:cubicBezTo>
                  <a:lnTo>
                    <a:pt x="136132" y="0"/>
                  </a:lnTo>
                  <a:close/>
                </a:path>
              </a:pathLst>
            </a:custGeom>
            <a:solidFill>
              <a:srgbClr val="E3E1DD"/>
            </a:solidFill>
            <a:ln w="7600" cap="flat">
              <a:noFill/>
              <a:bevel/>
            </a:ln>
          </p:spPr>
        </p:sp>
        <p:sp>
          <p:nvSpPr>
            <p:cNvPr id="1446" name="Freeform 1445"/>
            <p:cNvSpPr/>
            <p:nvPr/>
          </p:nvSpPr>
          <p:spPr>
            <a:xfrm>
              <a:off x="7238699" y="2404748"/>
              <a:ext cx="148629" cy="84157"/>
            </a:xfrm>
            <a:custGeom>
              <a:avLst/>
              <a:gdLst/>
              <a:ahLst/>
              <a:cxnLst/>
              <a:rect l="0" t="0" r="0" b="0"/>
              <a:pathLst>
                <a:path w="148629" h="84157">
                  <a:moveTo>
                    <a:pt x="135474" y="0"/>
                  </a:moveTo>
                  <a:cubicBezTo>
                    <a:pt x="135474" y="0"/>
                    <a:pt x="19294" y="54735"/>
                    <a:pt x="18073" y="55935"/>
                  </a:cubicBezTo>
                  <a:cubicBezTo>
                    <a:pt x="16852" y="57135"/>
                    <a:pt x="-9671" y="71215"/>
                    <a:pt x="3761" y="79014"/>
                  </a:cubicBezTo>
                  <a:cubicBezTo>
                    <a:pt x="17192" y="86812"/>
                    <a:pt x="14417" y="83424"/>
                    <a:pt x="14417" y="83424"/>
                  </a:cubicBezTo>
                  <a:lnTo>
                    <a:pt x="148603" y="8780"/>
                  </a:lnTo>
                  <a:cubicBezTo>
                    <a:pt x="148603" y="8780"/>
                    <a:pt x="143568" y="9528"/>
                    <a:pt x="140821" y="6829"/>
                  </a:cubicBezTo>
                  <a:cubicBezTo>
                    <a:pt x="138073" y="4129"/>
                    <a:pt x="137237" y="1733"/>
                    <a:pt x="135474" y="0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7600" cap="flat">
              <a:noFill/>
              <a:bevel/>
            </a:ln>
          </p:spPr>
        </p:sp>
        <p:sp>
          <p:nvSpPr>
            <p:cNvPr id="1447" name="Freeform 1446"/>
            <p:cNvSpPr/>
            <p:nvPr/>
          </p:nvSpPr>
          <p:spPr>
            <a:xfrm>
              <a:off x="7228518" y="2384080"/>
              <a:ext cx="194408" cy="112200"/>
            </a:xfrm>
            <a:custGeom>
              <a:avLst/>
              <a:gdLst/>
              <a:ahLst/>
              <a:cxnLst/>
              <a:rect l="0" t="0" r="0" b="0"/>
              <a:pathLst>
                <a:path w="194408" h="112200">
                  <a:moveTo>
                    <a:pt x="143848" y="2264"/>
                  </a:moveTo>
                  <a:lnTo>
                    <a:pt x="123573" y="12968"/>
                  </a:lnTo>
                  <a:lnTo>
                    <a:pt x="16302" y="70418"/>
                  </a:lnTo>
                  <a:cubicBezTo>
                    <a:pt x="16302" y="70418"/>
                    <a:pt x="-7133" y="88972"/>
                    <a:pt x="15888" y="101318"/>
                  </a:cubicBezTo>
                  <a:cubicBezTo>
                    <a:pt x="34905" y="112117"/>
                    <a:pt x="62386" y="96279"/>
                    <a:pt x="62386" y="96279"/>
                  </a:cubicBezTo>
                  <a:lnTo>
                    <a:pt x="194353" y="27822"/>
                  </a:lnTo>
                  <a:lnTo>
                    <a:pt x="68643" y="100718"/>
                  </a:lnTo>
                  <a:cubicBezTo>
                    <a:pt x="68643" y="100718"/>
                    <a:pt x="39812" y="121113"/>
                    <a:pt x="12208" y="107316"/>
                  </a:cubicBezTo>
                  <a:cubicBezTo>
                    <a:pt x="-3670" y="99380"/>
                    <a:pt x="-3742" y="79122"/>
                    <a:pt x="9754" y="68924"/>
                  </a:cubicBezTo>
                  <a:cubicBezTo>
                    <a:pt x="16109" y="64123"/>
                    <a:pt x="93927" y="20657"/>
                    <a:pt x="134893" y="2339"/>
                  </a:cubicBezTo>
                  <a:cubicBezTo>
                    <a:pt x="147031" y="-3089"/>
                    <a:pt x="142278" y="2264"/>
                    <a:pt x="143848" y="2264"/>
                  </a:cubicBezTo>
                  <a:close/>
                </a:path>
              </a:pathLst>
            </a:custGeom>
            <a:solidFill>
              <a:srgbClr val="BF793E"/>
            </a:solidFill>
            <a:ln w="7600" cap="flat">
              <a:noFill/>
              <a:bevel/>
            </a:ln>
          </p:spPr>
        </p:sp>
        <p:sp>
          <p:nvSpPr>
            <p:cNvPr id="1448" name="Freeform 1447"/>
            <p:cNvSpPr/>
            <p:nvPr/>
          </p:nvSpPr>
          <p:spPr>
            <a:xfrm>
              <a:off x="7278062" y="2492646"/>
              <a:ext cx="7600" cy="242647"/>
            </a:xfrm>
            <a:custGeom>
              <a:avLst/>
              <a:gdLst/>
              <a:ahLst/>
              <a:cxnLst/>
              <a:rect l="0" t="0" r="0" b="0"/>
              <a:pathLst>
                <a:path w="7600" h="242647">
                  <a:moveTo>
                    <a:pt x="1094" y="1280"/>
                  </a:moveTo>
                  <a:cubicBezTo>
                    <a:pt x="1094" y="1280"/>
                    <a:pt x="1055" y="243927"/>
                    <a:pt x="122" y="243927"/>
                  </a:cubicBezTo>
                  <a:cubicBezTo>
                    <a:pt x="-812" y="243927"/>
                    <a:pt x="3732" y="242777"/>
                    <a:pt x="3732" y="242777"/>
                  </a:cubicBezTo>
                  <a:lnTo>
                    <a:pt x="1094" y="1280"/>
                  </a:lnTo>
                  <a:close/>
                </a:path>
              </a:pathLst>
            </a:custGeom>
            <a:solidFill>
              <a:srgbClr val="602F25"/>
            </a:solidFill>
            <a:ln w="7600" cap="flat">
              <a:noFill/>
              <a:bevel/>
            </a:ln>
          </p:spPr>
        </p:sp>
        <p:sp>
          <p:nvSpPr>
            <p:cNvPr id="1449" name="Freeform 1448"/>
            <p:cNvSpPr/>
            <p:nvPr/>
          </p:nvSpPr>
          <p:spPr>
            <a:xfrm>
              <a:off x="7281794" y="2490512"/>
              <a:ext cx="7600" cy="239782"/>
            </a:xfrm>
            <a:custGeom>
              <a:avLst/>
              <a:gdLst/>
              <a:ahLst/>
              <a:cxnLst/>
              <a:rect l="0" t="0" r="0" b="0"/>
              <a:pathLst>
                <a:path w="7600" h="239782">
                  <a:moveTo>
                    <a:pt x="278" y="2134"/>
                  </a:moveTo>
                  <a:lnTo>
                    <a:pt x="4166" y="241916"/>
                  </a:lnTo>
                  <a:lnTo>
                    <a:pt x="278" y="2134"/>
                  </a:lnTo>
                  <a:close/>
                </a:path>
              </a:pathLst>
            </a:custGeom>
            <a:solidFill>
              <a:srgbClr val="6A3C00"/>
            </a:solidFill>
            <a:ln w="7600" cap="flat">
              <a:noFill/>
              <a:bevel/>
            </a:ln>
          </p:spPr>
        </p:sp>
        <p:sp>
          <p:nvSpPr>
            <p:cNvPr id="1450" name="Freeform 1449"/>
            <p:cNvSpPr/>
            <p:nvPr/>
          </p:nvSpPr>
          <p:spPr>
            <a:xfrm>
              <a:off x="7285961" y="2488073"/>
              <a:ext cx="138347" cy="241916"/>
            </a:xfrm>
            <a:custGeom>
              <a:avLst/>
              <a:gdLst/>
              <a:ahLst/>
              <a:cxnLst/>
              <a:rect l="0" t="0" r="0" b="0"/>
              <a:pathLst>
                <a:path w="138347" h="241916">
                  <a:moveTo>
                    <a:pt x="0" y="2439"/>
                  </a:moveTo>
                  <a:lnTo>
                    <a:pt x="0" y="244354"/>
                  </a:lnTo>
                  <a:lnTo>
                    <a:pt x="138347" y="158333"/>
                  </a:lnTo>
                  <a:lnTo>
                    <a:pt x="138347" y="136078"/>
                  </a:lnTo>
                  <a:lnTo>
                    <a:pt x="134143" y="155587"/>
                  </a:lnTo>
                  <a:lnTo>
                    <a:pt x="4860" y="236551"/>
                  </a:lnTo>
                  <a:lnTo>
                    <a:pt x="0" y="2439"/>
                  </a:lnTo>
                  <a:close/>
                </a:path>
              </a:pathLst>
            </a:custGeom>
            <a:solidFill>
              <a:srgbClr val="FFFFFF">
                <a:alpha val="9000"/>
              </a:srgbClr>
            </a:solidFill>
            <a:ln w="7600" cap="flat">
              <a:noFill/>
              <a:bevel/>
            </a:ln>
          </p:spPr>
        </p:sp>
        <p:sp>
          <p:nvSpPr>
            <p:cNvPr id="1451" name="Freeform 1450"/>
            <p:cNvSpPr/>
            <p:nvPr/>
          </p:nvSpPr>
          <p:spPr>
            <a:xfrm>
              <a:off x="7313178" y="2416780"/>
              <a:ext cx="111634" cy="76659"/>
            </a:xfrm>
            <a:custGeom>
              <a:avLst/>
              <a:gdLst/>
              <a:ahLst/>
              <a:cxnLst/>
              <a:rect l="0" t="0" r="0" b="0"/>
              <a:pathLst>
                <a:path w="111634" h="76659">
                  <a:moveTo>
                    <a:pt x="0" y="59588"/>
                  </a:moveTo>
                  <a:lnTo>
                    <a:pt x="111634" y="0"/>
                  </a:lnTo>
                  <a:lnTo>
                    <a:pt x="111634" y="76659"/>
                  </a:lnTo>
                  <a:lnTo>
                    <a:pt x="108384" y="8376"/>
                  </a:lnTo>
                  <a:lnTo>
                    <a:pt x="0" y="5958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600" cap="flat">
              <a:noFill/>
              <a:bevel/>
            </a:ln>
          </p:spPr>
        </p:sp>
      </p:grpSp>
      <p:grpSp>
        <p:nvGrpSpPr>
          <p:cNvPr id="1452" name="Group 1451"/>
          <p:cNvGrpSpPr/>
          <p:nvPr/>
        </p:nvGrpSpPr>
        <p:grpSpPr>
          <a:xfrm>
            <a:off x="7619081" y="2393731"/>
            <a:ext cx="224453" cy="354323"/>
            <a:chOff x="7277030" y="2406949"/>
            <a:chExt cx="224453" cy="354323"/>
          </a:xfrm>
        </p:grpSpPr>
        <p:sp>
          <p:nvSpPr>
            <p:cNvPr id="1453" name="Freeform 1452"/>
            <p:cNvSpPr/>
            <p:nvPr/>
          </p:nvSpPr>
          <p:spPr>
            <a:xfrm>
              <a:off x="7277031" y="2439505"/>
              <a:ext cx="146294" cy="320929"/>
            </a:xfrm>
            <a:custGeom>
              <a:avLst/>
              <a:gdLst/>
              <a:ahLst/>
              <a:cxnLst/>
              <a:rect l="0" t="0" r="0" b="0"/>
              <a:pathLst>
                <a:path w="146294" h="320929">
                  <a:moveTo>
                    <a:pt x="0" y="320929"/>
                  </a:moveTo>
                  <a:lnTo>
                    <a:pt x="146294" y="229235"/>
                  </a:lnTo>
                  <a:lnTo>
                    <a:pt x="146294" y="0"/>
                  </a:lnTo>
                  <a:lnTo>
                    <a:pt x="139976" y="224357"/>
                  </a:lnTo>
                  <a:lnTo>
                    <a:pt x="0" y="320929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7600" cap="flat">
              <a:noFill/>
              <a:bevel/>
            </a:ln>
          </p:spPr>
        </p:sp>
        <p:sp>
          <p:nvSpPr>
            <p:cNvPr id="1454" name="Freeform 1453"/>
            <p:cNvSpPr/>
            <p:nvPr/>
          </p:nvSpPr>
          <p:spPr>
            <a:xfrm>
              <a:off x="7350860" y="2437977"/>
              <a:ext cx="150120" cy="321951"/>
            </a:xfrm>
            <a:custGeom>
              <a:avLst/>
              <a:gdLst/>
              <a:ahLst/>
              <a:cxnLst/>
              <a:rect l="0" t="0" r="0" b="0"/>
              <a:pathLst>
                <a:path w="150120" h="321951">
                  <a:moveTo>
                    <a:pt x="150120" y="0"/>
                  </a:moveTo>
                  <a:lnTo>
                    <a:pt x="0" y="77585"/>
                  </a:lnTo>
                  <a:lnTo>
                    <a:pt x="4917" y="321951"/>
                  </a:lnTo>
                  <a:lnTo>
                    <a:pt x="150120" y="231313"/>
                  </a:lnTo>
                  <a:lnTo>
                    <a:pt x="150120" y="0"/>
                  </a:lnTo>
                  <a:close/>
                </a:path>
              </a:pathLst>
            </a:custGeom>
            <a:solidFill>
              <a:srgbClr val="22396E"/>
            </a:solidFill>
            <a:ln w="7600" cap="flat">
              <a:noFill/>
              <a:bevel/>
            </a:ln>
          </p:spPr>
        </p:sp>
        <p:sp>
          <p:nvSpPr>
            <p:cNvPr id="1455" name="Freeform 1454"/>
            <p:cNvSpPr/>
            <p:nvPr/>
          </p:nvSpPr>
          <p:spPr>
            <a:xfrm>
              <a:off x="7305230" y="2492086"/>
              <a:ext cx="50538" cy="269108"/>
            </a:xfrm>
            <a:custGeom>
              <a:avLst/>
              <a:gdLst/>
              <a:ahLst/>
              <a:cxnLst/>
              <a:rect l="0" t="0" r="0" b="0"/>
              <a:pathLst>
                <a:path w="50538" h="269108">
                  <a:moveTo>
                    <a:pt x="61" y="0"/>
                  </a:moveTo>
                  <a:lnTo>
                    <a:pt x="61" y="236952"/>
                  </a:lnTo>
                  <a:cubicBezTo>
                    <a:pt x="61" y="236952"/>
                    <a:pt x="-1542" y="255908"/>
                    <a:pt x="13080" y="264546"/>
                  </a:cubicBezTo>
                  <a:cubicBezTo>
                    <a:pt x="27552" y="272277"/>
                    <a:pt x="50547" y="267843"/>
                    <a:pt x="50547" y="267843"/>
                  </a:cubicBezTo>
                  <a:lnTo>
                    <a:pt x="50425" y="20628"/>
                  </a:lnTo>
                  <a:cubicBezTo>
                    <a:pt x="50425" y="20628"/>
                    <a:pt x="28710" y="29394"/>
                    <a:pt x="16988" y="23635"/>
                  </a:cubicBezTo>
                  <a:cubicBezTo>
                    <a:pt x="5266" y="17876"/>
                    <a:pt x="2549" y="0"/>
                    <a:pt x="61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noFill/>
              <a:bevel/>
            </a:ln>
          </p:spPr>
        </p:sp>
        <p:sp>
          <p:nvSpPr>
            <p:cNvPr id="1456" name="Freeform 1455"/>
            <p:cNvSpPr/>
            <p:nvPr/>
          </p:nvSpPr>
          <p:spPr>
            <a:xfrm>
              <a:off x="7308572" y="2407642"/>
              <a:ext cx="143577" cy="105087"/>
            </a:xfrm>
            <a:custGeom>
              <a:avLst/>
              <a:gdLst/>
              <a:ahLst/>
              <a:cxnLst/>
              <a:rect l="0" t="0" r="0" b="0"/>
              <a:pathLst>
                <a:path w="143577" h="105087">
                  <a:moveTo>
                    <a:pt x="140329" y="0"/>
                  </a:moveTo>
                  <a:lnTo>
                    <a:pt x="18529" y="63927"/>
                  </a:lnTo>
                  <a:cubicBezTo>
                    <a:pt x="18529" y="63927"/>
                    <a:pt x="-14683" y="87922"/>
                    <a:pt x="7784" y="100400"/>
                  </a:cubicBezTo>
                  <a:cubicBezTo>
                    <a:pt x="30252" y="112877"/>
                    <a:pt x="50765" y="98480"/>
                    <a:pt x="88862" y="80244"/>
                  </a:cubicBezTo>
                  <a:cubicBezTo>
                    <a:pt x="126959" y="62008"/>
                    <a:pt x="143561" y="55205"/>
                    <a:pt x="143561" y="55205"/>
                  </a:cubicBezTo>
                  <a:lnTo>
                    <a:pt x="140329" y="0"/>
                  </a:lnTo>
                  <a:close/>
                </a:path>
              </a:pathLst>
            </a:custGeom>
            <a:solidFill>
              <a:srgbClr val="1E3262"/>
            </a:solidFill>
            <a:ln w="7600" cap="flat">
              <a:noFill/>
              <a:bevel/>
            </a:ln>
          </p:spPr>
        </p:sp>
        <p:sp>
          <p:nvSpPr>
            <p:cNvPr id="1457" name="Freeform 1456"/>
            <p:cNvSpPr/>
            <p:nvPr/>
          </p:nvSpPr>
          <p:spPr>
            <a:xfrm>
              <a:off x="7315021" y="2426474"/>
              <a:ext cx="181134" cy="85834"/>
            </a:xfrm>
            <a:custGeom>
              <a:avLst/>
              <a:gdLst/>
              <a:ahLst/>
              <a:cxnLst/>
              <a:rect l="0" t="0" r="0" b="0"/>
              <a:pathLst>
                <a:path w="181134" h="85834">
                  <a:moveTo>
                    <a:pt x="136132" y="0"/>
                  </a:moveTo>
                  <a:cubicBezTo>
                    <a:pt x="136132" y="0"/>
                    <a:pt x="137109" y="8623"/>
                    <a:pt x="149808" y="11503"/>
                  </a:cubicBezTo>
                  <a:cubicBezTo>
                    <a:pt x="162507" y="14382"/>
                    <a:pt x="181097" y="15342"/>
                    <a:pt x="181097" y="15342"/>
                  </a:cubicBezTo>
                  <a:lnTo>
                    <a:pt x="43332" y="81568"/>
                  </a:lnTo>
                  <a:cubicBezTo>
                    <a:pt x="43332" y="81568"/>
                    <a:pt x="15980" y="91166"/>
                    <a:pt x="3281" y="81568"/>
                  </a:cubicBezTo>
                  <a:cubicBezTo>
                    <a:pt x="-9417" y="71970"/>
                    <a:pt x="18423" y="57093"/>
                    <a:pt x="18423" y="57093"/>
                  </a:cubicBezTo>
                  <a:lnTo>
                    <a:pt x="136132" y="0"/>
                  </a:lnTo>
                  <a:close/>
                </a:path>
              </a:pathLst>
            </a:custGeom>
            <a:solidFill>
              <a:srgbClr val="E3E1DD"/>
            </a:solidFill>
            <a:ln w="7600" cap="flat">
              <a:noFill/>
              <a:bevel/>
            </a:ln>
          </p:spPr>
        </p:sp>
        <p:sp>
          <p:nvSpPr>
            <p:cNvPr id="1458" name="Freeform 1457"/>
            <p:cNvSpPr/>
            <p:nvPr/>
          </p:nvSpPr>
          <p:spPr>
            <a:xfrm>
              <a:off x="7315371" y="2427633"/>
              <a:ext cx="148629" cy="84157"/>
            </a:xfrm>
            <a:custGeom>
              <a:avLst/>
              <a:gdLst/>
              <a:ahLst/>
              <a:cxnLst/>
              <a:rect l="0" t="0" r="0" b="0"/>
              <a:pathLst>
                <a:path w="148629" h="84157">
                  <a:moveTo>
                    <a:pt x="135474" y="0"/>
                  </a:moveTo>
                  <a:cubicBezTo>
                    <a:pt x="135474" y="0"/>
                    <a:pt x="19294" y="54735"/>
                    <a:pt x="18073" y="55935"/>
                  </a:cubicBezTo>
                  <a:cubicBezTo>
                    <a:pt x="16852" y="57135"/>
                    <a:pt x="-9671" y="71215"/>
                    <a:pt x="3761" y="79014"/>
                  </a:cubicBezTo>
                  <a:cubicBezTo>
                    <a:pt x="17192" y="86812"/>
                    <a:pt x="14417" y="83424"/>
                    <a:pt x="14417" y="83424"/>
                  </a:cubicBezTo>
                  <a:lnTo>
                    <a:pt x="148603" y="8780"/>
                  </a:lnTo>
                  <a:cubicBezTo>
                    <a:pt x="148603" y="8780"/>
                    <a:pt x="143568" y="9528"/>
                    <a:pt x="140821" y="6829"/>
                  </a:cubicBezTo>
                  <a:cubicBezTo>
                    <a:pt x="138073" y="4129"/>
                    <a:pt x="137237" y="1733"/>
                    <a:pt x="135474" y="0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7600" cap="flat">
              <a:noFill/>
              <a:bevel/>
            </a:ln>
          </p:spPr>
        </p:sp>
        <p:sp>
          <p:nvSpPr>
            <p:cNvPr id="1459" name="Freeform 1458"/>
            <p:cNvSpPr/>
            <p:nvPr/>
          </p:nvSpPr>
          <p:spPr>
            <a:xfrm>
              <a:off x="7305220" y="2406964"/>
              <a:ext cx="194348" cy="112200"/>
            </a:xfrm>
            <a:custGeom>
              <a:avLst/>
              <a:gdLst/>
              <a:ahLst/>
              <a:cxnLst/>
              <a:rect l="0" t="0" r="0" b="0"/>
              <a:pathLst>
                <a:path w="194348" h="112200">
                  <a:moveTo>
                    <a:pt x="143805" y="2264"/>
                  </a:moveTo>
                  <a:lnTo>
                    <a:pt x="123535" y="12968"/>
                  </a:lnTo>
                  <a:lnTo>
                    <a:pt x="16297" y="70418"/>
                  </a:lnTo>
                  <a:cubicBezTo>
                    <a:pt x="16297" y="70418"/>
                    <a:pt x="-7131" y="88972"/>
                    <a:pt x="15883" y="101318"/>
                  </a:cubicBezTo>
                  <a:cubicBezTo>
                    <a:pt x="34894" y="112117"/>
                    <a:pt x="62367" y="96279"/>
                    <a:pt x="62367" y="96279"/>
                  </a:cubicBezTo>
                  <a:lnTo>
                    <a:pt x="194294" y="27822"/>
                  </a:lnTo>
                  <a:lnTo>
                    <a:pt x="68622" y="100718"/>
                  </a:lnTo>
                  <a:cubicBezTo>
                    <a:pt x="68622" y="100718"/>
                    <a:pt x="39800" y="121113"/>
                    <a:pt x="12204" y="107316"/>
                  </a:cubicBezTo>
                  <a:cubicBezTo>
                    <a:pt x="-3669" y="99380"/>
                    <a:pt x="-3740" y="79122"/>
                    <a:pt x="9751" y="68924"/>
                  </a:cubicBezTo>
                  <a:cubicBezTo>
                    <a:pt x="16104" y="64123"/>
                    <a:pt x="93899" y="20657"/>
                    <a:pt x="134851" y="2339"/>
                  </a:cubicBezTo>
                  <a:cubicBezTo>
                    <a:pt x="146986" y="-3089"/>
                    <a:pt x="142235" y="2264"/>
                    <a:pt x="143805" y="2264"/>
                  </a:cubicBezTo>
                  <a:close/>
                </a:path>
              </a:pathLst>
            </a:custGeom>
            <a:solidFill>
              <a:srgbClr val="0072B8"/>
            </a:solidFill>
            <a:ln w="7600" cap="flat">
              <a:noFill/>
              <a:bevel/>
            </a:ln>
          </p:spPr>
        </p:sp>
        <p:sp>
          <p:nvSpPr>
            <p:cNvPr id="1460" name="Freeform 1459"/>
            <p:cNvSpPr/>
            <p:nvPr/>
          </p:nvSpPr>
          <p:spPr>
            <a:xfrm>
              <a:off x="7354734" y="2515531"/>
              <a:ext cx="7600" cy="242647"/>
            </a:xfrm>
            <a:custGeom>
              <a:avLst/>
              <a:gdLst/>
              <a:ahLst/>
              <a:cxnLst/>
              <a:rect l="0" t="0" r="0" b="0"/>
              <a:pathLst>
                <a:path w="7600" h="242647">
                  <a:moveTo>
                    <a:pt x="1094" y="1280"/>
                  </a:moveTo>
                  <a:cubicBezTo>
                    <a:pt x="1094" y="1280"/>
                    <a:pt x="1055" y="243927"/>
                    <a:pt x="122" y="243927"/>
                  </a:cubicBezTo>
                  <a:cubicBezTo>
                    <a:pt x="-812" y="243927"/>
                    <a:pt x="3732" y="242777"/>
                    <a:pt x="3732" y="242777"/>
                  </a:cubicBezTo>
                  <a:lnTo>
                    <a:pt x="1094" y="1280"/>
                  </a:lnTo>
                  <a:close/>
                </a:path>
              </a:pathLst>
            </a:custGeom>
            <a:solidFill>
              <a:srgbClr val="0E2B5E"/>
            </a:solidFill>
            <a:ln w="7600" cap="flat">
              <a:noFill/>
              <a:bevel/>
            </a:ln>
          </p:spPr>
        </p:sp>
        <p:sp>
          <p:nvSpPr>
            <p:cNvPr id="1461" name="Freeform 1460"/>
            <p:cNvSpPr/>
            <p:nvPr/>
          </p:nvSpPr>
          <p:spPr>
            <a:xfrm>
              <a:off x="7358466" y="2513397"/>
              <a:ext cx="7600" cy="239782"/>
            </a:xfrm>
            <a:custGeom>
              <a:avLst/>
              <a:gdLst/>
              <a:ahLst/>
              <a:cxnLst/>
              <a:rect l="0" t="0" r="0" b="0"/>
              <a:pathLst>
                <a:path w="7600" h="239782">
                  <a:moveTo>
                    <a:pt x="278" y="2134"/>
                  </a:moveTo>
                  <a:lnTo>
                    <a:pt x="4166" y="241916"/>
                  </a:lnTo>
                  <a:lnTo>
                    <a:pt x="278" y="2134"/>
                  </a:lnTo>
                  <a:close/>
                </a:path>
              </a:pathLst>
            </a:custGeom>
            <a:solidFill>
              <a:srgbClr val="08488F"/>
            </a:solidFill>
            <a:ln w="7600" cap="flat">
              <a:noFill/>
              <a:bevel/>
            </a:ln>
          </p:spPr>
        </p:sp>
        <p:sp>
          <p:nvSpPr>
            <p:cNvPr id="1462" name="Freeform 1461"/>
            <p:cNvSpPr/>
            <p:nvPr/>
          </p:nvSpPr>
          <p:spPr>
            <a:xfrm>
              <a:off x="7362633" y="2510958"/>
              <a:ext cx="138347" cy="241916"/>
            </a:xfrm>
            <a:custGeom>
              <a:avLst/>
              <a:gdLst/>
              <a:ahLst/>
              <a:cxnLst/>
              <a:rect l="0" t="0" r="0" b="0"/>
              <a:pathLst>
                <a:path w="138347" h="241916">
                  <a:moveTo>
                    <a:pt x="0" y="2439"/>
                  </a:moveTo>
                  <a:lnTo>
                    <a:pt x="0" y="244354"/>
                  </a:lnTo>
                  <a:lnTo>
                    <a:pt x="138347" y="158333"/>
                  </a:lnTo>
                  <a:lnTo>
                    <a:pt x="138347" y="136078"/>
                  </a:lnTo>
                  <a:lnTo>
                    <a:pt x="134144" y="155587"/>
                  </a:lnTo>
                  <a:lnTo>
                    <a:pt x="4860" y="236551"/>
                  </a:lnTo>
                  <a:lnTo>
                    <a:pt x="0" y="2439"/>
                  </a:lnTo>
                  <a:close/>
                </a:path>
              </a:pathLst>
            </a:custGeom>
            <a:solidFill>
              <a:srgbClr val="FFFFFF">
                <a:alpha val="9000"/>
              </a:srgbClr>
            </a:solidFill>
            <a:ln w="7600" cap="flat">
              <a:noFill/>
              <a:bevel/>
            </a:ln>
          </p:spPr>
        </p:sp>
        <p:sp>
          <p:nvSpPr>
            <p:cNvPr id="1463" name="Freeform 1462"/>
            <p:cNvSpPr/>
            <p:nvPr/>
          </p:nvSpPr>
          <p:spPr>
            <a:xfrm>
              <a:off x="7389850" y="2439664"/>
              <a:ext cx="111634" cy="76659"/>
            </a:xfrm>
            <a:custGeom>
              <a:avLst/>
              <a:gdLst/>
              <a:ahLst/>
              <a:cxnLst/>
              <a:rect l="0" t="0" r="0" b="0"/>
              <a:pathLst>
                <a:path w="111634" h="76659">
                  <a:moveTo>
                    <a:pt x="0" y="59588"/>
                  </a:moveTo>
                  <a:lnTo>
                    <a:pt x="111634" y="0"/>
                  </a:lnTo>
                  <a:lnTo>
                    <a:pt x="111634" y="76659"/>
                  </a:lnTo>
                  <a:lnTo>
                    <a:pt x="108384" y="8376"/>
                  </a:lnTo>
                  <a:lnTo>
                    <a:pt x="0" y="5958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600" cap="flat">
              <a:noFill/>
              <a:bevel/>
            </a:ln>
          </p:spPr>
        </p:sp>
      </p:grpSp>
      <p:grpSp>
        <p:nvGrpSpPr>
          <p:cNvPr id="1464" name="Group 1463"/>
          <p:cNvGrpSpPr/>
          <p:nvPr/>
        </p:nvGrpSpPr>
        <p:grpSpPr>
          <a:xfrm>
            <a:off x="7725096" y="2411840"/>
            <a:ext cx="196319" cy="354324"/>
            <a:chOff x="7383045" y="2425058"/>
            <a:chExt cx="196319" cy="354324"/>
          </a:xfrm>
        </p:grpSpPr>
        <p:sp>
          <p:nvSpPr>
            <p:cNvPr id="1465" name="Freeform 1464"/>
            <p:cNvSpPr/>
            <p:nvPr/>
          </p:nvSpPr>
          <p:spPr>
            <a:xfrm>
              <a:off x="7428685" y="2456087"/>
              <a:ext cx="150120" cy="321951"/>
            </a:xfrm>
            <a:custGeom>
              <a:avLst/>
              <a:gdLst/>
              <a:ahLst/>
              <a:cxnLst/>
              <a:rect l="0" t="0" r="0" b="0"/>
              <a:pathLst>
                <a:path w="150120" h="321951">
                  <a:moveTo>
                    <a:pt x="150120" y="0"/>
                  </a:moveTo>
                  <a:lnTo>
                    <a:pt x="0" y="77585"/>
                  </a:lnTo>
                  <a:lnTo>
                    <a:pt x="4917" y="321951"/>
                  </a:lnTo>
                  <a:lnTo>
                    <a:pt x="150120" y="231313"/>
                  </a:lnTo>
                  <a:lnTo>
                    <a:pt x="150120" y="0"/>
                  </a:lnTo>
                  <a:close/>
                </a:path>
              </a:pathLst>
            </a:custGeom>
            <a:solidFill>
              <a:srgbClr val="005831"/>
            </a:solidFill>
            <a:ln w="7600" cap="flat">
              <a:noFill/>
              <a:bevel/>
            </a:ln>
          </p:spPr>
        </p:sp>
        <p:sp>
          <p:nvSpPr>
            <p:cNvPr id="1466" name="Freeform 1465"/>
            <p:cNvSpPr/>
            <p:nvPr/>
          </p:nvSpPr>
          <p:spPr>
            <a:xfrm>
              <a:off x="7383054" y="2510196"/>
              <a:ext cx="50538" cy="269109"/>
            </a:xfrm>
            <a:custGeom>
              <a:avLst/>
              <a:gdLst/>
              <a:ahLst/>
              <a:cxnLst/>
              <a:rect l="0" t="0" r="0" b="0"/>
              <a:pathLst>
                <a:path w="50538" h="269109">
                  <a:moveTo>
                    <a:pt x="61" y="0"/>
                  </a:moveTo>
                  <a:lnTo>
                    <a:pt x="61" y="236952"/>
                  </a:lnTo>
                  <a:cubicBezTo>
                    <a:pt x="61" y="236952"/>
                    <a:pt x="-1542" y="255908"/>
                    <a:pt x="13080" y="264547"/>
                  </a:cubicBezTo>
                  <a:cubicBezTo>
                    <a:pt x="27552" y="272278"/>
                    <a:pt x="50547" y="267843"/>
                    <a:pt x="50547" y="267843"/>
                  </a:cubicBezTo>
                  <a:lnTo>
                    <a:pt x="50425" y="20628"/>
                  </a:lnTo>
                  <a:cubicBezTo>
                    <a:pt x="50425" y="20628"/>
                    <a:pt x="28710" y="29394"/>
                    <a:pt x="16988" y="23635"/>
                  </a:cubicBezTo>
                  <a:cubicBezTo>
                    <a:pt x="5266" y="17876"/>
                    <a:pt x="2549" y="0"/>
                    <a:pt x="61" y="0"/>
                  </a:cubicBezTo>
                  <a:close/>
                </a:path>
              </a:pathLst>
            </a:custGeom>
            <a:solidFill>
              <a:srgbClr val="004A3C"/>
            </a:solidFill>
            <a:ln w="7600" cap="flat">
              <a:noFill/>
              <a:bevel/>
            </a:ln>
          </p:spPr>
        </p:sp>
        <p:sp>
          <p:nvSpPr>
            <p:cNvPr id="1467" name="Freeform 1466"/>
            <p:cNvSpPr/>
            <p:nvPr/>
          </p:nvSpPr>
          <p:spPr>
            <a:xfrm>
              <a:off x="7386397" y="2425752"/>
              <a:ext cx="143578" cy="105087"/>
            </a:xfrm>
            <a:custGeom>
              <a:avLst/>
              <a:gdLst/>
              <a:ahLst/>
              <a:cxnLst/>
              <a:rect l="0" t="0" r="0" b="0"/>
              <a:pathLst>
                <a:path w="143578" h="105087">
                  <a:moveTo>
                    <a:pt x="140330" y="0"/>
                  </a:moveTo>
                  <a:lnTo>
                    <a:pt x="18529" y="63928"/>
                  </a:lnTo>
                  <a:cubicBezTo>
                    <a:pt x="18529" y="63928"/>
                    <a:pt x="-14683" y="87923"/>
                    <a:pt x="7784" y="100400"/>
                  </a:cubicBezTo>
                  <a:cubicBezTo>
                    <a:pt x="30252" y="112877"/>
                    <a:pt x="50765" y="98481"/>
                    <a:pt x="88863" y="80244"/>
                  </a:cubicBezTo>
                  <a:cubicBezTo>
                    <a:pt x="126960" y="62008"/>
                    <a:pt x="143561" y="55205"/>
                    <a:pt x="143561" y="55205"/>
                  </a:cubicBezTo>
                  <a:lnTo>
                    <a:pt x="140330" y="0"/>
                  </a:lnTo>
                  <a:close/>
                </a:path>
              </a:pathLst>
            </a:custGeom>
            <a:solidFill>
              <a:srgbClr val="004A3C"/>
            </a:solidFill>
            <a:ln w="7600" cap="flat">
              <a:noFill/>
              <a:bevel/>
            </a:ln>
          </p:spPr>
        </p:sp>
        <p:sp>
          <p:nvSpPr>
            <p:cNvPr id="1468" name="Freeform 1467"/>
            <p:cNvSpPr/>
            <p:nvPr/>
          </p:nvSpPr>
          <p:spPr>
            <a:xfrm>
              <a:off x="7392846" y="2444584"/>
              <a:ext cx="181135" cy="85834"/>
            </a:xfrm>
            <a:custGeom>
              <a:avLst/>
              <a:gdLst/>
              <a:ahLst/>
              <a:cxnLst/>
              <a:rect l="0" t="0" r="0" b="0"/>
              <a:pathLst>
                <a:path w="181135" h="85834">
                  <a:moveTo>
                    <a:pt x="136132" y="0"/>
                  </a:moveTo>
                  <a:cubicBezTo>
                    <a:pt x="136132" y="0"/>
                    <a:pt x="137109" y="8623"/>
                    <a:pt x="149808" y="11503"/>
                  </a:cubicBezTo>
                  <a:cubicBezTo>
                    <a:pt x="162507" y="14382"/>
                    <a:pt x="181098" y="15342"/>
                    <a:pt x="181098" y="15342"/>
                  </a:cubicBezTo>
                  <a:lnTo>
                    <a:pt x="43332" y="81568"/>
                  </a:lnTo>
                  <a:cubicBezTo>
                    <a:pt x="43332" y="81568"/>
                    <a:pt x="15980" y="91166"/>
                    <a:pt x="3282" y="81568"/>
                  </a:cubicBezTo>
                  <a:cubicBezTo>
                    <a:pt x="-9417" y="71970"/>
                    <a:pt x="18423" y="57093"/>
                    <a:pt x="18423" y="57093"/>
                  </a:cubicBezTo>
                  <a:lnTo>
                    <a:pt x="136132" y="0"/>
                  </a:lnTo>
                  <a:close/>
                </a:path>
              </a:pathLst>
            </a:custGeom>
            <a:solidFill>
              <a:srgbClr val="E3E1DD"/>
            </a:solidFill>
            <a:ln w="7600" cap="flat">
              <a:noFill/>
              <a:bevel/>
            </a:ln>
          </p:spPr>
        </p:sp>
        <p:sp>
          <p:nvSpPr>
            <p:cNvPr id="1469" name="Freeform 1468"/>
            <p:cNvSpPr/>
            <p:nvPr/>
          </p:nvSpPr>
          <p:spPr>
            <a:xfrm>
              <a:off x="7393196" y="2445742"/>
              <a:ext cx="148629" cy="84157"/>
            </a:xfrm>
            <a:custGeom>
              <a:avLst/>
              <a:gdLst/>
              <a:ahLst/>
              <a:cxnLst/>
              <a:rect l="0" t="0" r="0" b="0"/>
              <a:pathLst>
                <a:path w="148629" h="84157">
                  <a:moveTo>
                    <a:pt x="135475" y="0"/>
                  </a:moveTo>
                  <a:cubicBezTo>
                    <a:pt x="135475" y="0"/>
                    <a:pt x="19294" y="54735"/>
                    <a:pt x="18073" y="55935"/>
                  </a:cubicBezTo>
                  <a:cubicBezTo>
                    <a:pt x="16852" y="57135"/>
                    <a:pt x="-9671" y="71215"/>
                    <a:pt x="3761" y="79014"/>
                  </a:cubicBezTo>
                  <a:cubicBezTo>
                    <a:pt x="17192" y="86812"/>
                    <a:pt x="14417" y="83425"/>
                    <a:pt x="14417" y="83425"/>
                  </a:cubicBezTo>
                  <a:lnTo>
                    <a:pt x="148604" y="8780"/>
                  </a:lnTo>
                  <a:cubicBezTo>
                    <a:pt x="148604" y="8780"/>
                    <a:pt x="143568" y="9528"/>
                    <a:pt x="140821" y="6829"/>
                  </a:cubicBezTo>
                  <a:cubicBezTo>
                    <a:pt x="138074" y="4129"/>
                    <a:pt x="137238" y="1733"/>
                    <a:pt x="135475" y="0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7600" cap="flat">
              <a:noFill/>
              <a:bevel/>
            </a:ln>
          </p:spPr>
        </p:sp>
        <p:sp>
          <p:nvSpPr>
            <p:cNvPr id="1470" name="Freeform 1469"/>
            <p:cNvSpPr/>
            <p:nvPr/>
          </p:nvSpPr>
          <p:spPr>
            <a:xfrm>
              <a:off x="7383045" y="2425074"/>
              <a:ext cx="194348" cy="112200"/>
            </a:xfrm>
            <a:custGeom>
              <a:avLst/>
              <a:gdLst/>
              <a:ahLst/>
              <a:cxnLst/>
              <a:rect l="0" t="0" r="0" b="0"/>
              <a:pathLst>
                <a:path w="194348" h="112200">
                  <a:moveTo>
                    <a:pt x="143805" y="2264"/>
                  </a:moveTo>
                  <a:lnTo>
                    <a:pt x="123535" y="12968"/>
                  </a:lnTo>
                  <a:lnTo>
                    <a:pt x="16297" y="70418"/>
                  </a:lnTo>
                  <a:cubicBezTo>
                    <a:pt x="16297" y="70418"/>
                    <a:pt x="-7131" y="88972"/>
                    <a:pt x="15883" y="101318"/>
                  </a:cubicBezTo>
                  <a:cubicBezTo>
                    <a:pt x="34894" y="112117"/>
                    <a:pt x="62367" y="96279"/>
                    <a:pt x="62367" y="96279"/>
                  </a:cubicBezTo>
                  <a:lnTo>
                    <a:pt x="194294" y="27822"/>
                  </a:lnTo>
                  <a:lnTo>
                    <a:pt x="68622" y="100718"/>
                  </a:lnTo>
                  <a:cubicBezTo>
                    <a:pt x="68622" y="100718"/>
                    <a:pt x="39800" y="121114"/>
                    <a:pt x="12204" y="107317"/>
                  </a:cubicBezTo>
                  <a:cubicBezTo>
                    <a:pt x="-3669" y="99381"/>
                    <a:pt x="-3740" y="79122"/>
                    <a:pt x="9751" y="68925"/>
                  </a:cubicBezTo>
                  <a:cubicBezTo>
                    <a:pt x="16104" y="64123"/>
                    <a:pt x="93899" y="20657"/>
                    <a:pt x="134851" y="2339"/>
                  </a:cubicBezTo>
                  <a:cubicBezTo>
                    <a:pt x="146986" y="-3089"/>
                    <a:pt x="142235" y="2264"/>
                    <a:pt x="143805" y="2264"/>
                  </a:cubicBezTo>
                  <a:close/>
                </a:path>
              </a:pathLst>
            </a:custGeom>
            <a:solidFill>
              <a:srgbClr val="1D953F"/>
            </a:solidFill>
            <a:ln w="7600" cap="flat">
              <a:noFill/>
              <a:bevel/>
            </a:ln>
          </p:spPr>
        </p:sp>
        <p:sp>
          <p:nvSpPr>
            <p:cNvPr id="1471" name="Freeform 1470"/>
            <p:cNvSpPr/>
            <p:nvPr/>
          </p:nvSpPr>
          <p:spPr>
            <a:xfrm>
              <a:off x="7432559" y="2533640"/>
              <a:ext cx="7600" cy="242648"/>
            </a:xfrm>
            <a:custGeom>
              <a:avLst/>
              <a:gdLst/>
              <a:ahLst/>
              <a:cxnLst/>
              <a:rect l="0" t="0" r="0" b="0"/>
              <a:pathLst>
                <a:path w="7600" h="242648">
                  <a:moveTo>
                    <a:pt x="1094" y="1280"/>
                  </a:moveTo>
                  <a:cubicBezTo>
                    <a:pt x="1094" y="1280"/>
                    <a:pt x="1055" y="243928"/>
                    <a:pt x="122" y="243928"/>
                  </a:cubicBezTo>
                  <a:cubicBezTo>
                    <a:pt x="-812" y="243928"/>
                    <a:pt x="3732" y="242779"/>
                    <a:pt x="3732" y="242779"/>
                  </a:cubicBezTo>
                  <a:lnTo>
                    <a:pt x="1094" y="1280"/>
                  </a:lnTo>
                  <a:close/>
                </a:path>
              </a:pathLst>
            </a:custGeom>
            <a:solidFill>
              <a:srgbClr val="00382D"/>
            </a:solidFill>
            <a:ln w="7600" cap="flat">
              <a:solidFill>
                <a:srgbClr val="00382D"/>
              </a:solidFill>
              <a:bevel/>
            </a:ln>
          </p:spPr>
        </p:sp>
        <p:sp>
          <p:nvSpPr>
            <p:cNvPr id="1472" name="Freeform 1471"/>
            <p:cNvSpPr/>
            <p:nvPr/>
          </p:nvSpPr>
          <p:spPr>
            <a:xfrm>
              <a:off x="7436291" y="2531506"/>
              <a:ext cx="7600" cy="239783"/>
            </a:xfrm>
            <a:custGeom>
              <a:avLst/>
              <a:gdLst/>
              <a:ahLst/>
              <a:cxnLst/>
              <a:rect l="0" t="0" r="0" b="0"/>
              <a:pathLst>
                <a:path w="7600" h="239783">
                  <a:moveTo>
                    <a:pt x="278" y="2134"/>
                  </a:moveTo>
                  <a:lnTo>
                    <a:pt x="4166" y="241917"/>
                  </a:lnTo>
                  <a:lnTo>
                    <a:pt x="278" y="2134"/>
                  </a:lnTo>
                  <a:close/>
                </a:path>
              </a:pathLst>
            </a:custGeom>
            <a:solidFill>
              <a:srgbClr val="004C2A"/>
            </a:solidFill>
            <a:ln w="7600" cap="flat">
              <a:noFill/>
              <a:bevel/>
            </a:ln>
          </p:spPr>
        </p:sp>
        <p:sp>
          <p:nvSpPr>
            <p:cNvPr id="1473" name="Freeform 1472"/>
            <p:cNvSpPr/>
            <p:nvPr/>
          </p:nvSpPr>
          <p:spPr>
            <a:xfrm>
              <a:off x="7440457" y="2529068"/>
              <a:ext cx="138348" cy="241916"/>
            </a:xfrm>
            <a:custGeom>
              <a:avLst/>
              <a:gdLst/>
              <a:ahLst/>
              <a:cxnLst/>
              <a:rect l="0" t="0" r="0" b="0"/>
              <a:pathLst>
                <a:path w="138348" h="241916">
                  <a:moveTo>
                    <a:pt x="0" y="2439"/>
                  </a:moveTo>
                  <a:lnTo>
                    <a:pt x="0" y="244355"/>
                  </a:lnTo>
                  <a:lnTo>
                    <a:pt x="138348" y="158333"/>
                  </a:lnTo>
                  <a:lnTo>
                    <a:pt x="138348" y="136078"/>
                  </a:lnTo>
                  <a:lnTo>
                    <a:pt x="134144" y="155587"/>
                  </a:lnTo>
                  <a:lnTo>
                    <a:pt x="4860" y="236551"/>
                  </a:lnTo>
                  <a:lnTo>
                    <a:pt x="0" y="2439"/>
                  </a:lnTo>
                  <a:close/>
                </a:path>
              </a:pathLst>
            </a:custGeom>
            <a:solidFill>
              <a:srgbClr val="FFFFFF">
                <a:alpha val="9000"/>
              </a:srgbClr>
            </a:solidFill>
            <a:ln w="7600" cap="flat">
              <a:noFill/>
              <a:bevel/>
            </a:ln>
          </p:spPr>
        </p:sp>
        <p:sp>
          <p:nvSpPr>
            <p:cNvPr id="1474" name="Freeform 1473"/>
            <p:cNvSpPr/>
            <p:nvPr/>
          </p:nvSpPr>
          <p:spPr>
            <a:xfrm>
              <a:off x="7467675" y="2457773"/>
              <a:ext cx="111635" cy="76659"/>
            </a:xfrm>
            <a:custGeom>
              <a:avLst/>
              <a:gdLst/>
              <a:ahLst/>
              <a:cxnLst/>
              <a:rect l="0" t="0" r="0" b="0"/>
              <a:pathLst>
                <a:path w="111635" h="76659">
                  <a:moveTo>
                    <a:pt x="0" y="59588"/>
                  </a:moveTo>
                  <a:lnTo>
                    <a:pt x="111635" y="0"/>
                  </a:lnTo>
                  <a:lnTo>
                    <a:pt x="111635" y="76659"/>
                  </a:lnTo>
                  <a:lnTo>
                    <a:pt x="108385" y="8376"/>
                  </a:lnTo>
                  <a:lnTo>
                    <a:pt x="0" y="5958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600" cap="flat">
              <a:noFill/>
              <a:bevel/>
            </a:ln>
          </p:spPr>
        </p:sp>
      </p:grpSp>
      <p:sp>
        <p:nvSpPr>
          <p:cNvPr id="1476" name="Freeform 1475"/>
          <p:cNvSpPr/>
          <p:nvPr/>
        </p:nvSpPr>
        <p:spPr>
          <a:xfrm>
            <a:off x="7487521" y="4177293"/>
            <a:ext cx="321641" cy="97841"/>
          </a:xfrm>
          <a:custGeom>
            <a:avLst/>
            <a:gdLst/>
            <a:ahLst/>
            <a:cxnLst/>
            <a:rect l="0" t="0" r="0" b="0"/>
            <a:pathLst>
              <a:path w="321641" h="97841">
                <a:moveTo>
                  <a:pt x="0" y="0"/>
                </a:moveTo>
                <a:lnTo>
                  <a:pt x="0" y="19185"/>
                </a:lnTo>
                <a:lnTo>
                  <a:pt x="321641" y="97841"/>
                </a:lnTo>
                <a:lnTo>
                  <a:pt x="321641" y="786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470B9"/>
              </a:gs>
            </a:gsLst>
            <a:lin ang="108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77" name="Freeform 1476"/>
          <p:cNvSpPr/>
          <p:nvPr/>
        </p:nvSpPr>
        <p:spPr>
          <a:xfrm>
            <a:off x="7809162" y="4248275"/>
            <a:ext cx="18809" cy="26858"/>
          </a:xfrm>
          <a:custGeom>
            <a:avLst/>
            <a:gdLst/>
            <a:ahLst/>
            <a:cxnLst/>
            <a:rect l="0" t="0" r="0" b="0"/>
            <a:pathLst>
              <a:path w="18809" h="26858">
                <a:moveTo>
                  <a:pt x="0" y="7674"/>
                </a:moveTo>
                <a:lnTo>
                  <a:pt x="18809" y="0"/>
                </a:lnTo>
                <a:lnTo>
                  <a:pt x="18809" y="19185"/>
                </a:lnTo>
                <a:lnTo>
                  <a:pt x="0" y="26858"/>
                </a:lnTo>
                <a:lnTo>
                  <a:pt x="0" y="7674"/>
                </a:lnTo>
                <a:close/>
              </a:path>
            </a:pathLst>
          </a:custGeom>
          <a:gradFill>
            <a:gsLst>
              <a:gs pos="0">
                <a:srgbClr val="EDF0F7"/>
              </a:gs>
              <a:gs pos="100000">
                <a:srgbClr val="A6BED0"/>
              </a:gs>
            </a:gsLst>
            <a:lin ang="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78" name="Freeform 1477"/>
          <p:cNvSpPr/>
          <p:nvPr/>
        </p:nvSpPr>
        <p:spPr>
          <a:xfrm>
            <a:off x="7487521" y="4174415"/>
            <a:ext cx="340450" cy="81534"/>
          </a:xfrm>
          <a:custGeom>
            <a:avLst/>
            <a:gdLst/>
            <a:ahLst/>
            <a:cxnLst/>
            <a:rect l="0" t="0" r="0" b="0"/>
            <a:pathLst>
              <a:path w="340450" h="81534">
                <a:moveTo>
                  <a:pt x="321641" y="81534"/>
                </a:moveTo>
                <a:lnTo>
                  <a:pt x="0" y="2878"/>
                </a:lnTo>
                <a:lnTo>
                  <a:pt x="11286" y="0"/>
                </a:lnTo>
                <a:lnTo>
                  <a:pt x="340450" y="73861"/>
                </a:lnTo>
                <a:lnTo>
                  <a:pt x="321641" y="81534"/>
                </a:lnTo>
                <a:close/>
              </a:path>
            </a:pathLst>
          </a:custGeom>
          <a:gradFill>
            <a:gsLst>
              <a:gs pos="0">
                <a:srgbClr val="EDF0F7"/>
              </a:gs>
              <a:gs pos="100000">
                <a:srgbClr val="B5D5FB"/>
              </a:gs>
            </a:gsLst>
            <a:lin ang="162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79" name="Freeform 1478"/>
          <p:cNvSpPr/>
          <p:nvPr/>
        </p:nvSpPr>
        <p:spPr>
          <a:xfrm>
            <a:off x="7487521" y="4196477"/>
            <a:ext cx="321641" cy="354914"/>
          </a:xfrm>
          <a:custGeom>
            <a:avLst/>
            <a:gdLst/>
            <a:ahLst/>
            <a:cxnLst/>
            <a:rect l="0" t="0" r="0" b="0"/>
            <a:pathLst>
              <a:path w="321641" h="354914">
                <a:moveTo>
                  <a:pt x="0" y="0"/>
                </a:moveTo>
                <a:lnTo>
                  <a:pt x="0" y="212948"/>
                </a:lnTo>
                <a:lnTo>
                  <a:pt x="320700" y="354914"/>
                </a:lnTo>
                <a:lnTo>
                  <a:pt x="321641" y="786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DF0F7"/>
              </a:gs>
              <a:gs pos="100000">
                <a:srgbClr val="A6BED0"/>
              </a:gs>
            </a:gsLst>
            <a:lin ang="54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0" name="Freeform 1479"/>
          <p:cNvSpPr/>
          <p:nvPr/>
        </p:nvSpPr>
        <p:spPr>
          <a:xfrm>
            <a:off x="7485640" y="4271872"/>
            <a:ext cx="329165" cy="287000"/>
          </a:xfrm>
          <a:custGeom>
            <a:avLst/>
            <a:gdLst/>
            <a:ahLst/>
            <a:cxnLst/>
            <a:rect l="0" t="0" r="0" b="0"/>
            <a:pathLst>
              <a:path w="329165" h="287000">
                <a:moveTo>
                  <a:pt x="331046" y="0"/>
                </a:moveTo>
                <a:lnTo>
                  <a:pt x="322582" y="279518"/>
                </a:lnTo>
                <a:lnTo>
                  <a:pt x="1881" y="137553"/>
                </a:lnTo>
                <a:lnTo>
                  <a:pt x="330105" y="287000"/>
                </a:lnTo>
                <a:lnTo>
                  <a:pt x="331046" y="0"/>
                </a:lnTo>
                <a:close/>
              </a:path>
            </a:pathLst>
          </a:custGeom>
          <a:solidFill>
            <a:srgbClr val="27405E"/>
          </a:solidFill>
          <a:ln w="3800" cap="flat">
            <a:solidFill>
              <a:srgbClr val="3C5C74"/>
            </a:solidFill>
            <a:bevel/>
          </a:ln>
        </p:spPr>
      </p:sp>
      <p:sp>
        <p:nvSpPr>
          <p:cNvPr id="1481" name="Freeform 1480"/>
          <p:cNvSpPr/>
          <p:nvPr/>
        </p:nvSpPr>
        <p:spPr>
          <a:xfrm>
            <a:off x="7678249" y="4120698"/>
            <a:ext cx="8276" cy="95923"/>
          </a:xfrm>
          <a:custGeom>
            <a:avLst/>
            <a:gdLst/>
            <a:ahLst/>
            <a:cxnLst/>
            <a:rect l="0" t="0" r="0" b="0"/>
            <a:pathLst>
              <a:path w="8276" h="95923">
                <a:moveTo>
                  <a:pt x="0" y="1535"/>
                </a:moveTo>
                <a:lnTo>
                  <a:pt x="0" y="93621"/>
                </a:lnTo>
                <a:lnTo>
                  <a:pt x="8276" y="95923"/>
                </a:lnTo>
                <a:lnTo>
                  <a:pt x="8276" y="0"/>
                </a:lnTo>
                <a:lnTo>
                  <a:pt x="0" y="1535"/>
                </a:lnTo>
                <a:close/>
              </a:path>
            </a:pathLst>
          </a:custGeom>
          <a:gradFill>
            <a:gsLst>
              <a:gs pos="0">
                <a:srgbClr val="27405E"/>
              </a:gs>
              <a:gs pos="50000">
                <a:srgbClr val="000000"/>
              </a:gs>
              <a:gs pos="100000">
                <a:srgbClr val="27405E"/>
              </a:gs>
            </a:gsLst>
            <a:lin ang="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2" name="Freeform 1481"/>
          <p:cNvSpPr/>
          <p:nvPr/>
        </p:nvSpPr>
        <p:spPr>
          <a:xfrm>
            <a:off x="7480624" y="4448144"/>
            <a:ext cx="99816" cy="89943"/>
          </a:xfrm>
          <a:custGeom>
            <a:avLst/>
            <a:gdLst/>
            <a:ahLst/>
            <a:cxnLst/>
            <a:rect l="0" t="0" r="0" b="0"/>
            <a:pathLst>
              <a:path w="99816" h="89943">
                <a:moveTo>
                  <a:pt x="85521" y="224"/>
                </a:moveTo>
                <a:lnTo>
                  <a:pt x="0" y="90167"/>
                </a:lnTo>
                <a:lnTo>
                  <a:pt x="14421" y="90167"/>
                </a:lnTo>
                <a:lnTo>
                  <a:pt x="99816" y="6364"/>
                </a:lnTo>
                <a:lnTo>
                  <a:pt x="85521" y="224"/>
                </a:lnTo>
                <a:close/>
              </a:path>
            </a:pathLst>
          </a:custGeom>
          <a:gradFill>
            <a:gsLst>
              <a:gs pos="0">
                <a:srgbClr val="17365D"/>
              </a:gs>
              <a:gs pos="100000">
                <a:srgbClr val="000000"/>
              </a:gs>
            </a:gsLst>
            <a:lin ang="108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3" name="Freeform 1482"/>
          <p:cNvSpPr/>
          <p:nvPr/>
        </p:nvSpPr>
        <p:spPr>
          <a:xfrm>
            <a:off x="7696150" y="4505985"/>
            <a:ext cx="62071" cy="97040"/>
          </a:xfrm>
          <a:custGeom>
            <a:avLst/>
            <a:gdLst/>
            <a:ahLst/>
            <a:cxnLst/>
            <a:rect l="0" t="0" r="0" b="0"/>
            <a:pathLst>
              <a:path w="62071" h="97040">
                <a:moveTo>
                  <a:pt x="155" y="-158"/>
                </a:moveTo>
                <a:lnTo>
                  <a:pt x="44671" y="94324"/>
                </a:lnTo>
                <a:lnTo>
                  <a:pt x="62226" y="96882"/>
                </a:lnTo>
                <a:lnTo>
                  <a:pt x="18338" y="7516"/>
                </a:lnTo>
                <a:lnTo>
                  <a:pt x="155" y="-158"/>
                </a:lnTo>
                <a:close/>
              </a:path>
            </a:pathLst>
          </a:custGeom>
          <a:gradFill>
            <a:gsLst>
              <a:gs pos="0">
                <a:srgbClr val="17365D"/>
              </a:gs>
              <a:gs pos="100000">
                <a:srgbClr val="000000"/>
              </a:gs>
            </a:gsLst>
            <a:lin ang="108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4" name="Freeform 1483"/>
          <p:cNvSpPr/>
          <p:nvPr/>
        </p:nvSpPr>
        <p:spPr>
          <a:xfrm>
            <a:off x="7473884" y="4538443"/>
            <a:ext cx="7837" cy="7600"/>
          </a:xfrm>
          <a:custGeom>
            <a:avLst/>
            <a:gdLst/>
            <a:ahLst/>
            <a:cxnLst/>
            <a:rect l="0" t="0" r="0" b="0"/>
            <a:pathLst>
              <a:path w="7837" h="7600">
                <a:moveTo>
                  <a:pt x="6740" y="-130"/>
                </a:moveTo>
                <a:lnTo>
                  <a:pt x="14577" y="6969"/>
                </a:lnTo>
                <a:lnTo>
                  <a:pt x="6740" y="-130"/>
                </a:lnTo>
                <a:close/>
              </a:path>
            </a:pathLst>
          </a:custGeom>
          <a:solidFill>
            <a:srgbClr val="000000"/>
          </a:solidFill>
          <a:ln w="3800" cap="flat">
            <a:solidFill>
              <a:srgbClr val="000000"/>
            </a:solidFill>
            <a:bevel/>
          </a:ln>
        </p:spPr>
      </p:sp>
      <p:sp>
        <p:nvSpPr>
          <p:cNvPr id="1485" name="Freeform 1484"/>
          <p:cNvSpPr/>
          <p:nvPr/>
        </p:nvSpPr>
        <p:spPr>
          <a:xfrm>
            <a:off x="7740978" y="4600312"/>
            <a:ext cx="20847" cy="12470"/>
          </a:xfrm>
          <a:custGeom>
            <a:avLst/>
            <a:gdLst/>
            <a:ahLst/>
            <a:cxnLst/>
            <a:rect l="0" t="0" r="0" b="0"/>
            <a:pathLst>
              <a:path w="20847" h="12470">
                <a:moveTo>
                  <a:pt x="-157" y="0"/>
                </a:moveTo>
                <a:lnTo>
                  <a:pt x="5643" y="11031"/>
                </a:lnTo>
                <a:lnTo>
                  <a:pt x="20690" y="12470"/>
                </a:lnTo>
                <a:lnTo>
                  <a:pt x="17399" y="2556"/>
                </a:lnTo>
                <a:lnTo>
                  <a:pt x="-157" y="0"/>
                </a:lnTo>
                <a:close/>
              </a:path>
            </a:pathLst>
          </a:custGeom>
          <a:solidFill>
            <a:srgbClr val="000000"/>
          </a:solidFill>
          <a:ln w="3800" cap="flat">
            <a:solidFill>
              <a:srgbClr val="000000"/>
            </a:solidFill>
            <a:bevel/>
          </a:ln>
        </p:spPr>
      </p:sp>
      <p:sp>
        <p:nvSpPr>
          <p:cNvPr id="1486" name="Freeform 1485"/>
          <p:cNvSpPr/>
          <p:nvPr/>
        </p:nvSpPr>
        <p:spPr>
          <a:xfrm>
            <a:off x="7489872" y="4483286"/>
            <a:ext cx="160821" cy="56115"/>
          </a:xfrm>
          <a:custGeom>
            <a:avLst/>
            <a:gdLst/>
            <a:ahLst/>
            <a:cxnLst/>
            <a:rect l="0" t="0" r="0" b="0"/>
            <a:pathLst>
              <a:path w="160821" h="56115">
                <a:moveTo>
                  <a:pt x="5172" y="56115"/>
                </a:moveTo>
                <a:lnTo>
                  <a:pt x="154708" y="0"/>
                </a:lnTo>
                <a:lnTo>
                  <a:pt x="165994" y="5276"/>
                </a:lnTo>
                <a:lnTo>
                  <a:pt x="5172" y="56115"/>
                </a:lnTo>
                <a:close/>
              </a:path>
            </a:pathLst>
          </a:custGeom>
          <a:gradFill>
            <a:gsLst>
              <a:gs pos="0">
                <a:srgbClr val="EDF0F7"/>
              </a:gs>
              <a:gs pos="100000">
                <a:srgbClr val="A6BED0"/>
              </a:gs>
            </a:gsLst>
            <a:lin ang="54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7" name="Freeform 1486"/>
          <p:cNvSpPr/>
          <p:nvPr/>
        </p:nvSpPr>
        <p:spPr>
          <a:xfrm>
            <a:off x="7756026" y="4385445"/>
            <a:ext cx="283082" cy="227336"/>
          </a:xfrm>
          <a:custGeom>
            <a:avLst/>
            <a:gdLst/>
            <a:ahLst/>
            <a:cxnLst/>
            <a:rect l="0" t="0" r="0" b="0"/>
            <a:pathLst>
              <a:path w="283082" h="227336">
                <a:moveTo>
                  <a:pt x="7053" y="227336"/>
                </a:moveTo>
                <a:lnTo>
                  <a:pt x="135270" y="135569"/>
                </a:lnTo>
                <a:lnTo>
                  <a:pt x="210507" y="162427"/>
                </a:lnTo>
                <a:lnTo>
                  <a:pt x="283082" y="93363"/>
                </a:lnTo>
                <a:lnTo>
                  <a:pt x="92635" y="0"/>
                </a:lnTo>
                <a:lnTo>
                  <a:pt x="59719" y="33571"/>
                </a:lnTo>
                <a:lnTo>
                  <a:pt x="59719" y="106153"/>
                </a:lnTo>
                <a:lnTo>
                  <a:pt x="111444" y="126616"/>
                </a:lnTo>
                <a:lnTo>
                  <a:pt x="0" y="211989"/>
                </a:lnTo>
                <a:lnTo>
                  <a:pt x="7053" y="227336"/>
                </a:lnTo>
                <a:close/>
              </a:path>
            </a:pathLst>
          </a:custGeom>
          <a:gradFill>
            <a:gsLst>
              <a:gs pos="0">
                <a:srgbClr val="EDF0F7"/>
              </a:gs>
              <a:gs pos="100000">
                <a:srgbClr val="A6BED0"/>
              </a:gs>
            </a:gsLst>
            <a:lin ang="81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8" name="Freeform 1487"/>
          <p:cNvSpPr/>
          <p:nvPr/>
        </p:nvSpPr>
        <p:spPr>
          <a:xfrm>
            <a:off x="7815746" y="4395996"/>
            <a:ext cx="109094" cy="95923"/>
          </a:xfrm>
          <a:custGeom>
            <a:avLst/>
            <a:gdLst/>
            <a:ahLst/>
            <a:cxnLst/>
            <a:rect l="0" t="0" r="0" b="0"/>
            <a:pathLst>
              <a:path w="109094" h="95923">
                <a:moveTo>
                  <a:pt x="0" y="0"/>
                </a:moveTo>
                <a:lnTo>
                  <a:pt x="109094" y="87290"/>
                </a:lnTo>
                <a:lnTo>
                  <a:pt x="100630" y="95923"/>
                </a:lnTo>
                <a:lnTo>
                  <a:pt x="0" y="134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34B7B"/>
              </a:gs>
              <a:gs pos="100000">
                <a:srgbClr val="000000"/>
              </a:gs>
            </a:gsLst>
            <a:lin ang="13500000" scaled="0"/>
          </a:gradFill>
          <a:ln w="3800" cap="flat">
            <a:solidFill>
              <a:srgbClr val="3C5C74"/>
            </a:solidFill>
            <a:bevel/>
          </a:ln>
        </p:spPr>
      </p:sp>
      <p:sp>
        <p:nvSpPr>
          <p:cNvPr id="1489" name="Freeform 1488"/>
          <p:cNvSpPr/>
          <p:nvPr/>
        </p:nvSpPr>
        <p:spPr>
          <a:xfrm>
            <a:off x="7908227" y="4476890"/>
            <a:ext cx="16928" cy="7994"/>
          </a:xfrm>
          <a:custGeom>
            <a:avLst/>
            <a:gdLst/>
            <a:ahLst/>
            <a:cxnLst/>
            <a:rect l="0" t="0" r="0" b="0"/>
            <a:pathLst>
              <a:path w="16928" h="7994">
                <a:moveTo>
                  <a:pt x="7524" y="0"/>
                </a:moveTo>
                <a:cubicBezTo>
                  <a:pt x="6270" y="0"/>
                  <a:pt x="-313" y="7994"/>
                  <a:pt x="-313" y="7994"/>
                </a:cubicBezTo>
                <a:lnTo>
                  <a:pt x="16615" y="6395"/>
                </a:lnTo>
                <a:lnTo>
                  <a:pt x="7524" y="0"/>
                </a:lnTo>
                <a:close/>
              </a:path>
            </a:pathLst>
          </a:custGeom>
          <a:solidFill>
            <a:srgbClr val="0F243E"/>
          </a:solidFill>
          <a:ln w="5067" cap="flat">
            <a:solidFill>
              <a:srgbClr val="000000"/>
            </a:solidFill>
            <a:bevel/>
          </a:ln>
        </p:spPr>
      </p:sp>
      <p:sp>
        <p:nvSpPr>
          <p:cNvPr id="313" name="Freeform 312"/>
          <p:cNvSpPr/>
          <p:nvPr/>
        </p:nvSpPr>
        <p:spPr>
          <a:xfrm>
            <a:off x="3498815" y="1346374"/>
            <a:ext cx="1276800" cy="547200"/>
          </a:xfrm>
          <a:custGeom>
            <a:avLst/>
            <a:gdLst/>
            <a:ahLst/>
            <a:cxnLst/>
            <a:rect l="0" t="0" r="0" b="0"/>
            <a:pathLst>
              <a:path w="1276800" h="547200">
                <a:moveTo>
                  <a:pt x="76000" y="0"/>
                </a:moveTo>
                <a:lnTo>
                  <a:pt x="1200800" y="0"/>
                </a:lnTo>
                <a:cubicBezTo>
                  <a:pt x="1242775" y="0"/>
                  <a:pt x="1276800" y="34025"/>
                  <a:pt x="1276800" y="76000"/>
                </a:cubicBezTo>
                <a:lnTo>
                  <a:pt x="1276800" y="471200"/>
                </a:lnTo>
                <a:cubicBezTo>
                  <a:pt x="1276800" y="513175"/>
                  <a:pt x="1242775" y="547200"/>
                  <a:pt x="1200800" y="547200"/>
                </a:cubicBezTo>
                <a:lnTo>
                  <a:pt x="76000" y="547200"/>
                </a:lnTo>
                <a:cubicBezTo>
                  <a:pt x="34025" y="547200"/>
                  <a:pt x="0" y="513175"/>
                  <a:pt x="0" y="471200"/>
                </a:cubicBezTo>
                <a:lnTo>
                  <a:pt x="0" y="76000"/>
                </a:lnTo>
                <a:cubicBezTo>
                  <a:pt x="0" y="34025"/>
                  <a:pt x="34025" y="0"/>
                  <a:pt x="76000" y="0"/>
                </a:cubicBezTo>
                <a:close/>
              </a:path>
            </a:pathLst>
          </a:custGeom>
          <a:solidFill>
            <a:srgbClr val="C00000"/>
          </a:solidFill>
          <a:ln w="7600" cap="flat">
            <a:noFill/>
            <a:bevel/>
          </a:ln>
          <a:effectLst>
            <a:innerShdw blurRad="40000" dist="15200" dir="10800000">
              <a:srgbClr val="000000">
                <a:alpha val="40000"/>
              </a:srgbClr>
            </a:innerShdw>
          </a:effectLst>
        </p:spPr>
      </p:sp>
      <p:sp>
        <p:nvSpPr>
          <p:cNvPr id="315" name="Text 398"/>
          <p:cNvSpPr txBox="1"/>
          <p:nvPr/>
        </p:nvSpPr>
        <p:spPr>
          <a:xfrm>
            <a:off x="4033005" y="1477248"/>
            <a:ext cx="478800" cy="273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de-AT" sz="1368" dirty="0" smtClean="0">
                <a:solidFill>
                  <a:srgbClr val="FFFFFF"/>
                </a:solidFill>
                <a:latin typeface="Arial"/>
              </a:rPr>
              <a:t>ideas</a:t>
            </a:r>
            <a:endParaRPr lang="de-AT" sz="1368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de-AT" sz="1050" dirty="0" smtClean="0">
                <a:solidFill>
                  <a:srgbClr val="FFFF31"/>
                </a:solidFill>
                <a:latin typeface="Arial"/>
              </a:rPr>
              <a:t>R mindr</a:t>
            </a:r>
            <a:endParaRPr lang="en-US" sz="1050" dirty="0">
              <a:solidFill>
                <a:srgbClr val="FFFF31"/>
              </a:solidFill>
              <a:latin typeface="Arial"/>
            </a:endParaRPr>
          </a:p>
        </p:txBody>
      </p:sp>
      <p:pic>
        <p:nvPicPr>
          <p:cNvPr id="1030" name="Picture 6" descr="https://img.clipartxtras.com/0cb4b3ad1d184a9d005a306e906b5357_brainstorming-business-idea-creativity-light-bulb-icon-icon-idea-clipart-transparent_512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16" y="1496932"/>
            <a:ext cx="285711" cy="2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FlexibleLine"/>
          <p:cNvSpPr/>
          <p:nvPr/>
        </p:nvSpPr>
        <p:spPr>
          <a:xfrm rot="391703">
            <a:off x="5590658" y="3178083"/>
            <a:ext cx="1041200" cy="1376140"/>
          </a:xfrm>
          <a:custGeom>
            <a:avLst/>
            <a:gdLst/>
            <a:ahLst/>
            <a:cxnLst/>
            <a:rect l="0" t="0" r="0" b="0"/>
            <a:pathLst>
              <a:path w="1041200" h="957600" fill="none">
                <a:moveTo>
                  <a:pt x="0" y="0"/>
                </a:moveTo>
                <a:cubicBezTo>
                  <a:pt x="0" y="-430920"/>
                  <a:pt x="-572660" y="-957600"/>
                  <a:pt x="-1041200" y="-95760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  <p:sp>
        <p:nvSpPr>
          <p:cNvPr id="321" name="FlexibleLine"/>
          <p:cNvSpPr/>
          <p:nvPr/>
        </p:nvSpPr>
        <p:spPr>
          <a:xfrm rot="16200000">
            <a:off x="3680980" y="741573"/>
            <a:ext cx="531043" cy="956208"/>
          </a:xfrm>
          <a:custGeom>
            <a:avLst/>
            <a:gdLst/>
            <a:ahLst/>
            <a:cxnLst/>
            <a:rect l="0" t="0" r="0" b="0"/>
            <a:pathLst>
              <a:path w="1041200" h="440800" fill="none">
                <a:moveTo>
                  <a:pt x="0" y="0"/>
                </a:moveTo>
                <a:cubicBezTo>
                  <a:pt x="0" y="-198360"/>
                  <a:pt x="-572660" y="-440800"/>
                  <a:pt x="-1041200" y="-440800"/>
                </a:cubicBezTo>
              </a:path>
            </a:pathLst>
          </a:custGeom>
          <a:noFill/>
          <a:ln w="7600" cap="flat">
            <a:solidFill>
              <a:srgbClr val="61A4B5"/>
            </a:solidFill>
            <a:beve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PengZhao</dc:creator>
  <cp:lastModifiedBy>Peng Zhao</cp:lastModifiedBy>
  <cp:revision>6</cp:revision>
  <dcterms:created xsi:type="dcterms:W3CDTF">2018-12-01T21:43:10Z</dcterms:created>
  <dcterms:modified xsi:type="dcterms:W3CDTF">2018-12-01T21:14:29Z</dcterms:modified>
</cp:coreProperties>
</file>