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1184-B628-46A5-9E69-AE481A31F48E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EAB6-1213-43D7-A714-5FD896CC8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4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1184-B628-46A5-9E69-AE481A31F48E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EAB6-1213-43D7-A714-5FD896CC8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9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1184-B628-46A5-9E69-AE481A31F48E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EAB6-1213-43D7-A714-5FD896CC8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4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1184-B628-46A5-9E69-AE481A31F48E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EAB6-1213-43D7-A714-5FD896CC8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6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1184-B628-46A5-9E69-AE481A31F48E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EAB6-1213-43D7-A714-5FD896CC8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1184-B628-46A5-9E69-AE481A31F48E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EAB6-1213-43D7-A714-5FD896CC8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0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1184-B628-46A5-9E69-AE481A31F48E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EAB6-1213-43D7-A714-5FD896CC8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7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1184-B628-46A5-9E69-AE481A31F48E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EAB6-1213-43D7-A714-5FD896CC8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9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1184-B628-46A5-9E69-AE481A31F48E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EAB6-1213-43D7-A714-5FD896CC8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1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1184-B628-46A5-9E69-AE481A31F48E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EAB6-1213-43D7-A714-5FD896CC8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2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1184-B628-46A5-9E69-AE481A31F48E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EAB6-1213-43D7-A714-5FD896CC8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7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C1184-B628-46A5-9E69-AE481A31F48E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5EAB6-1213-43D7-A714-5FD896CC8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7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448050" y="1657350"/>
            <a:ext cx="2333625" cy="2333625"/>
            <a:chOff x="3448050" y="1657350"/>
            <a:chExt cx="2333625" cy="2333625"/>
          </a:xfrm>
        </p:grpSpPr>
        <p:grpSp>
          <p:nvGrpSpPr>
            <p:cNvPr id="8" name="Group 7"/>
            <p:cNvGrpSpPr/>
            <p:nvPr/>
          </p:nvGrpSpPr>
          <p:grpSpPr>
            <a:xfrm>
              <a:off x="3448050" y="1657350"/>
              <a:ext cx="2333625" cy="2333625"/>
              <a:chOff x="3448050" y="1657350"/>
              <a:chExt cx="2333625" cy="233362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448050" y="1657350"/>
                <a:ext cx="2333625" cy="2333625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457574" y="2239446"/>
                <a:ext cx="232410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nCoV</a:t>
                </a:r>
                <a:endParaRPr lang="en-US" sz="4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</p:grpSp>
        <p:cxnSp>
          <p:nvCxnSpPr>
            <p:cNvPr id="7" name="Straight Connector 6"/>
            <p:cNvCxnSpPr>
              <a:stCxn id="4" idx="1"/>
              <a:endCxn id="4" idx="5"/>
            </p:cNvCxnSpPr>
            <p:nvPr/>
          </p:nvCxnSpPr>
          <p:spPr>
            <a:xfrm>
              <a:off x="3789801" y="1999101"/>
              <a:ext cx="1650123" cy="165012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571" y="1999101"/>
            <a:ext cx="3060457" cy="24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2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</Template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>Max-Planck-Institut Chemie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Peng</dc:creator>
  <cp:lastModifiedBy>Zhao, Peng</cp:lastModifiedBy>
  <cp:revision>3</cp:revision>
  <dcterms:created xsi:type="dcterms:W3CDTF">2020-02-04T07:10:31Z</dcterms:created>
  <dcterms:modified xsi:type="dcterms:W3CDTF">2020-02-04T09:24:24Z</dcterms:modified>
</cp:coreProperties>
</file>