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21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8A57-79F1-4ED0-A3DC-897D9171913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B144-83A7-4803-8D63-D61A496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6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8A57-79F1-4ED0-A3DC-897D9171913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B144-83A7-4803-8D63-D61A496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8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8A57-79F1-4ED0-A3DC-897D9171913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B144-83A7-4803-8D63-D61A496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6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8A57-79F1-4ED0-A3DC-897D9171913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B144-83A7-4803-8D63-D61A496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7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8A57-79F1-4ED0-A3DC-897D9171913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B144-83A7-4803-8D63-D61A496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3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8A57-79F1-4ED0-A3DC-897D9171913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B144-83A7-4803-8D63-D61A496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6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8A57-79F1-4ED0-A3DC-897D9171913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B144-83A7-4803-8D63-D61A496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1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8A57-79F1-4ED0-A3DC-897D9171913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B144-83A7-4803-8D63-D61A496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0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8A57-79F1-4ED0-A3DC-897D9171913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B144-83A7-4803-8D63-D61A496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8A57-79F1-4ED0-A3DC-897D9171913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B144-83A7-4803-8D63-D61A496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8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8A57-79F1-4ED0-A3DC-897D9171913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B144-83A7-4803-8D63-D61A496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7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E8A57-79F1-4ED0-A3DC-897D9171913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9B144-83A7-4803-8D63-D61A496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3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36434" y="764704"/>
            <a:ext cx="4284146" cy="4314454"/>
            <a:chOff x="2236434" y="764704"/>
            <a:chExt cx="4284146" cy="4314454"/>
          </a:xfrm>
        </p:grpSpPr>
        <p:pic>
          <p:nvPicPr>
            <p:cNvPr id="1026" name="Picture 2" descr="http://www.chem.ucla.edu/~harding/IGOC/R/r_group01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95824">
              <a:off x="2236434" y="2297858"/>
              <a:ext cx="3448050" cy="2781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D:\github\pzhao\static\poster\r-intro-mpic\img\r-logo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764704"/>
              <a:ext cx="2452636" cy="1900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96595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Zhao</dc:creator>
  <cp:lastModifiedBy>Peng Zhao</cp:lastModifiedBy>
  <cp:revision>3</cp:revision>
  <dcterms:created xsi:type="dcterms:W3CDTF">2018-11-29T22:17:11Z</dcterms:created>
  <dcterms:modified xsi:type="dcterms:W3CDTF">2018-11-30T07:53:03Z</dcterms:modified>
</cp:coreProperties>
</file>