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AD5EB-EF4B-4DDD-9D55-389516A84BD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48178B-917B-452F-B7A7-4438DE3A10A8}">
      <dgm:prSet/>
      <dgm:spPr/>
      <dgm:t>
        <a:bodyPr/>
        <a:lstStyle/>
        <a:p>
          <a:r>
            <a:rPr lang="en-US"/>
            <a:t>Change the brightness by alpha and beta</a:t>
          </a:r>
        </a:p>
      </dgm:t>
    </dgm:pt>
    <dgm:pt modelId="{C9B78E96-4465-4C11-A172-F11801887516}" type="parTrans" cxnId="{9DB8871C-5507-4BB1-A614-8688EF395BBD}">
      <dgm:prSet/>
      <dgm:spPr/>
      <dgm:t>
        <a:bodyPr/>
        <a:lstStyle/>
        <a:p>
          <a:endParaRPr lang="en-US"/>
        </a:p>
      </dgm:t>
    </dgm:pt>
    <dgm:pt modelId="{0F97B4EF-1C41-42C2-9C0B-E1F9DD9D324E}" type="sibTrans" cxnId="{9DB8871C-5507-4BB1-A614-8688EF395BBD}">
      <dgm:prSet/>
      <dgm:spPr/>
      <dgm:t>
        <a:bodyPr/>
        <a:lstStyle/>
        <a:p>
          <a:endParaRPr lang="en-US"/>
        </a:p>
      </dgm:t>
    </dgm:pt>
    <dgm:pt modelId="{A8C31927-5752-43FF-9BBA-275EDC6C189C}">
      <dgm:prSet/>
      <dgm:spPr/>
      <dgm:t>
        <a:bodyPr/>
        <a:lstStyle/>
        <a:p>
          <a:r>
            <a:rPr lang="en-US"/>
            <a:t>Alpha gain parameter</a:t>
          </a:r>
        </a:p>
      </dgm:t>
    </dgm:pt>
    <dgm:pt modelId="{29209F9B-7D55-492B-9A36-76D8C78CD12E}" type="parTrans" cxnId="{9462D353-19EE-4BDF-BC90-519B27F23388}">
      <dgm:prSet/>
      <dgm:spPr/>
      <dgm:t>
        <a:bodyPr/>
        <a:lstStyle/>
        <a:p>
          <a:endParaRPr lang="en-US"/>
        </a:p>
      </dgm:t>
    </dgm:pt>
    <dgm:pt modelId="{67DBE027-B9CE-4638-A428-58F1DEB85AA8}" type="sibTrans" cxnId="{9462D353-19EE-4BDF-BC90-519B27F23388}">
      <dgm:prSet/>
      <dgm:spPr/>
      <dgm:t>
        <a:bodyPr/>
        <a:lstStyle/>
        <a:p>
          <a:endParaRPr lang="en-US"/>
        </a:p>
      </dgm:t>
    </dgm:pt>
    <dgm:pt modelId="{84C5405D-783D-4A0E-A046-FD5980A9ABEE}">
      <dgm:prSet/>
      <dgm:spPr/>
      <dgm:t>
        <a:bodyPr/>
        <a:lstStyle/>
        <a:p>
          <a:r>
            <a:rPr lang="en-US"/>
            <a:t>Beta bias parameter</a:t>
          </a:r>
        </a:p>
      </dgm:t>
    </dgm:pt>
    <dgm:pt modelId="{DBDE88A0-25E8-46FC-8EEE-E2698BA9AC15}" type="parTrans" cxnId="{D09BF3D7-F780-4929-8323-2C106122A5B2}">
      <dgm:prSet/>
      <dgm:spPr/>
      <dgm:t>
        <a:bodyPr/>
        <a:lstStyle/>
        <a:p>
          <a:endParaRPr lang="en-US"/>
        </a:p>
      </dgm:t>
    </dgm:pt>
    <dgm:pt modelId="{148D9C5E-E348-437B-9683-8651CB18B2BC}" type="sibTrans" cxnId="{D09BF3D7-F780-4929-8323-2C106122A5B2}">
      <dgm:prSet/>
      <dgm:spPr/>
      <dgm:t>
        <a:bodyPr/>
        <a:lstStyle/>
        <a:p>
          <a:endParaRPr lang="en-US"/>
        </a:p>
      </dgm:t>
    </dgm:pt>
    <dgm:pt modelId="{605C7938-D3B8-4333-8895-A5B9C35FD4BD}" type="pres">
      <dgm:prSet presAssocID="{A6EAD5EB-EF4B-4DDD-9D55-389516A84B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B5976-C3D5-4215-82BA-B730C776BF4D}" type="pres">
      <dgm:prSet presAssocID="{D848178B-917B-452F-B7A7-4438DE3A10A8}" presName="hierRoot1" presStyleCnt="0"/>
      <dgm:spPr/>
    </dgm:pt>
    <dgm:pt modelId="{6E797002-FACD-4AF5-861F-181CCC21CFBF}" type="pres">
      <dgm:prSet presAssocID="{D848178B-917B-452F-B7A7-4438DE3A10A8}" presName="composite" presStyleCnt="0"/>
      <dgm:spPr/>
    </dgm:pt>
    <dgm:pt modelId="{529C4700-04FE-4352-AA52-BDD15AA0BDC1}" type="pres">
      <dgm:prSet presAssocID="{D848178B-917B-452F-B7A7-4438DE3A10A8}" presName="background" presStyleLbl="node0" presStyleIdx="0" presStyleCnt="3"/>
      <dgm:spPr/>
    </dgm:pt>
    <dgm:pt modelId="{2AC4A296-B5D4-4415-AB19-69A664F5348B}" type="pres">
      <dgm:prSet presAssocID="{D848178B-917B-452F-B7A7-4438DE3A10A8}" presName="text" presStyleLbl="fgAcc0" presStyleIdx="0" presStyleCnt="3">
        <dgm:presLayoutVars>
          <dgm:chPref val="3"/>
        </dgm:presLayoutVars>
      </dgm:prSet>
      <dgm:spPr/>
    </dgm:pt>
    <dgm:pt modelId="{0D6457E6-61A2-4E1D-AD33-4BAF6A68A680}" type="pres">
      <dgm:prSet presAssocID="{D848178B-917B-452F-B7A7-4438DE3A10A8}" presName="hierChild2" presStyleCnt="0"/>
      <dgm:spPr/>
    </dgm:pt>
    <dgm:pt modelId="{751B5BA3-BFBC-422C-B91A-026D2765E219}" type="pres">
      <dgm:prSet presAssocID="{A8C31927-5752-43FF-9BBA-275EDC6C189C}" presName="hierRoot1" presStyleCnt="0"/>
      <dgm:spPr/>
    </dgm:pt>
    <dgm:pt modelId="{F98AC881-3E33-48F8-9F0C-C92EE5F17A88}" type="pres">
      <dgm:prSet presAssocID="{A8C31927-5752-43FF-9BBA-275EDC6C189C}" presName="composite" presStyleCnt="0"/>
      <dgm:spPr/>
    </dgm:pt>
    <dgm:pt modelId="{8C4CD822-68D5-44A1-BB68-27B549649814}" type="pres">
      <dgm:prSet presAssocID="{A8C31927-5752-43FF-9BBA-275EDC6C189C}" presName="background" presStyleLbl="node0" presStyleIdx="1" presStyleCnt="3"/>
      <dgm:spPr/>
    </dgm:pt>
    <dgm:pt modelId="{0BC7EFD3-2EA5-474F-AC69-DB56AA5E45CC}" type="pres">
      <dgm:prSet presAssocID="{A8C31927-5752-43FF-9BBA-275EDC6C189C}" presName="text" presStyleLbl="fgAcc0" presStyleIdx="1" presStyleCnt="3">
        <dgm:presLayoutVars>
          <dgm:chPref val="3"/>
        </dgm:presLayoutVars>
      </dgm:prSet>
      <dgm:spPr/>
    </dgm:pt>
    <dgm:pt modelId="{C3291CCA-3E79-459E-A849-8ECBCE6FA7D6}" type="pres">
      <dgm:prSet presAssocID="{A8C31927-5752-43FF-9BBA-275EDC6C189C}" presName="hierChild2" presStyleCnt="0"/>
      <dgm:spPr/>
    </dgm:pt>
    <dgm:pt modelId="{8CA693AB-3617-4F53-B27D-E0D7BA8CE068}" type="pres">
      <dgm:prSet presAssocID="{84C5405D-783D-4A0E-A046-FD5980A9ABEE}" presName="hierRoot1" presStyleCnt="0"/>
      <dgm:spPr/>
    </dgm:pt>
    <dgm:pt modelId="{DB0D6185-D070-44AA-9162-5E7CAD0D58D8}" type="pres">
      <dgm:prSet presAssocID="{84C5405D-783D-4A0E-A046-FD5980A9ABEE}" presName="composite" presStyleCnt="0"/>
      <dgm:spPr/>
    </dgm:pt>
    <dgm:pt modelId="{9A88B0CF-80FA-4460-9609-DFDBC9FF997C}" type="pres">
      <dgm:prSet presAssocID="{84C5405D-783D-4A0E-A046-FD5980A9ABEE}" presName="background" presStyleLbl="node0" presStyleIdx="2" presStyleCnt="3"/>
      <dgm:spPr/>
    </dgm:pt>
    <dgm:pt modelId="{B0A0B271-07B3-44A9-8028-1A2930D5F361}" type="pres">
      <dgm:prSet presAssocID="{84C5405D-783D-4A0E-A046-FD5980A9ABEE}" presName="text" presStyleLbl="fgAcc0" presStyleIdx="2" presStyleCnt="3">
        <dgm:presLayoutVars>
          <dgm:chPref val="3"/>
        </dgm:presLayoutVars>
      </dgm:prSet>
      <dgm:spPr/>
    </dgm:pt>
    <dgm:pt modelId="{EDEC8F99-BA49-4776-860D-75BFB3BCBB57}" type="pres">
      <dgm:prSet presAssocID="{84C5405D-783D-4A0E-A046-FD5980A9ABEE}" presName="hierChild2" presStyleCnt="0"/>
      <dgm:spPr/>
    </dgm:pt>
  </dgm:ptLst>
  <dgm:cxnLst>
    <dgm:cxn modelId="{D18F5201-4D5F-46D5-A1CB-254A00512725}" type="presOf" srcId="{A8C31927-5752-43FF-9BBA-275EDC6C189C}" destId="{0BC7EFD3-2EA5-474F-AC69-DB56AA5E45CC}" srcOrd="0" destOrd="0" presId="urn:microsoft.com/office/officeart/2005/8/layout/hierarchy1"/>
    <dgm:cxn modelId="{9DB8871C-5507-4BB1-A614-8688EF395BBD}" srcId="{A6EAD5EB-EF4B-4DDD-9D55-389516A84BDE}" destId="{D848178B-917B-452F-B7A7-4438DE3A10A8}" srcOrd="0" destOrd="0" parTransId="{C9B78E96-4465-4C11-A172-F11801887516}" sibTransId="{0F97B4EF-1C41-42C2-9C0B-E1F9DD9D324E}"/>
    <dgm:cxn modelId="{CEF7C62C-624D-444C-B599-F1FA47F11DD6}" type="presOf" srcId="{D848178B-917B-452F-B7A7-4438DE3A10A8}" destId="{2AC4A296-B5D4-4415-AB19-69A664F5348B}" srcOrd="0" destOrd="0" presId="urn:microsoft.com/office/officeart/2005/8/layout/hierarchy1"/>
    <dgm:cxn modelId="{A31D252D-0584-4128-8B55-19C475160309}" type="presOf" srcId="{84C5405D-783D-4A0E-A046-FD5980A9ABEE}" destId="{B0A0B271-07B3-44A9-8028-1A2930D5F361}" srcOrd="0" destOrd="0" presId="urn:microsoft.com/office/officeart/2005/8/layout/hierarchy1"/>
    <dgm:cxn modelId="{AC392646-A9BD-40B4-B44A-DD352B0C854E}" type="presOf" srcId="{A6EAD5EB-EF4B-4DDD-9D55-389516A84BDE}" destId="{605C7938-D3B8-4333-8895-A5B9C35FD4BD}" srcOrd="0" destOrd="0" presId="urn:microsoft.com/office/officeart/2005/8/layout/hierarchy1"/>
    <dgm:cxn modelId="{9462D353-19EE-4BDF-BC90-519B27F23388}" srcId="{A6EAD5EB-EF4B-4DDD-9D55-389516A84BDE}" destId="{A8C31927-5752-43FF-9BBA-275EDC6C189C}" srcOrd="1" destOrd="0" parTransId="{29209F9B-7D55-492B-9A36-76D8C78CD12E}" sibTransId="{67DBE027-B9CE-4638-A428-58F1DEB85AA8}"/>
    <dgm:cxn modelId="{D09BF3D7-F780-4929-8323-2C106122A5B2}" srcId="{A6EAD5EB-EF4B-4DDD-9D55-389516A84BDE}" destId="{84C5405D-783D-4A0E-A046-FD5980A9ABEE}" srcOrd="2" destOrd="0" parTransId="{DBDE88A0-25E8-46FC-8EEE-E2698BA9AC15}" sibTransId="{148D9C5E-E348-437B-9683-8651CB18B2BC}"/>
    <dgm:cxn modelId="{183D0DF5-73EC-49AC-97C2-9AEF3B9CB9CA}" type="presParOf" srcId="{605C7938-D3B8-4333-8895-A5B9C35FD4BD}" destId="{F4EB5976-C3D5-4215-82BA-B730C776BF4D}" srcOrd="0" destOrd="0" presId="urn:microsoft.com/office/officeart/2005/8/layout/hierarchy1"/>
    <dgm:cxn modelId="{08701F24-9CC4-4FA5-895A-CB3C4885A082}" type="presParOf" srcId="{F4EB5976-C3D5-4215-82BA-B730C776BF4D}" destId="{6E797002-FACD-4AF5-861F-181CCC21CFBF}" srcOrd="0" destOrd="0" presId="urn:microsoft.com/office/officeart/2005/8/layout/hierarchy1"/>
    <dgm:cxn modelId="{371AC9A4-EC27-4BFE-A6B1-17006D4AE7C2}" type="presParOf" srcId="{6E797002-FACD-4AF5-861F-181CCC21CFBF}" destId="{529C4700-04FE-4352-AA52-BDD15AA0BDC1}" srcOrd="0" destOrd="0" presId="urn:microsoft.com/office/officeart/2005/8/layout/hierarchy1"/>
    <dgm:cxn modelId="{192E6B09-D909-4923-AB45-DE1B793AD302}" type="presParOf" srcId="{6E797002-FACD-4AF5-861F-181CCC21CFBF}" destId="{2AC4A296-B5D4-4415-AB19-69A664F5348B}" srcOrd="1" destOrd="0" presId="urn:microsoft.com/office/officeart/2005/8/layout/hierarchy1"/>
    <dgm:cxn modelId="{747F46FD-14A1-4BDB-8094-7F209F89AAF1}" type="presParOf" srcId="{F4EB5976-C3D5-4215-82BA-B730C776BF4D}" destId="{0D6457E6-61A2-4E1D-AD33-4BAF6A68A680}" srcOrd="1" destOrd="0" presId="urn:microsoft.com/office/officeart/2005/8/layout/hierarchy1"/>
    <dgm:cxn modelId="{CB4FC530-EECE-4EAD-8E45-73FDDE4C6D71}" type="presParOf" srcId="{605C7938-D3B8-4333-8895-A5B9C35FD4BD}" destId="{751B5BA3-BFBC-422C-B91A-026D2765E219}" srcOrd="1" destOrd="0" presId="urn:microsoft.com/office/officeart/2005/8/layout/hierarchy1"/>
    <dgm:cxn modelId="{E27E9E87-8F35-4BD1-B9C1-1EA23F8654A7}" type="presParOf" srcId="{751B5BA3-BFBC-422C-B91A-026D2765E219}" destId="{F98AC881-3E33-48F8-9F0C-C92EE5F17A88}" srcOrd="0" destOrd="0" presId="urn:microsoft.com/office/officeart/2005/8/layout/hierarchy1"/>
    <dgm:cxn modelId="{7508CC5A-1AB5-4C17-9F4C-50333BBF6CCB}" type="presParOf" srcId="{F98AC881-3E33-48F8-9F0C-C92EE5F17A88}" destId="{8C4CD822-68D5-44A1-BB68-27B549649814}" srcOrd="0" destOrd="0" presId="urn:microsoft.com/office/officeart/2005/8/layout/hierarchy1"/>
    <dgm:cxn modelId="{437ACAFF-FC1B-4EA8-AA87-6BBFF33789E6}" type="presParOf" srcId="{F98AC881-3E33-48F8-9F0C-C92EE5F17A88}" destId="{0BC7EFD3-2EA5-474F-AC69-DB56AA5E45CC}" srcOrd="1" destOrd="0" presId="urn:microsoft.com/office/officeart/2005/8/layout/hierarchy1"/>
    <dgm:cxn modelId="{C71A1497-DBF8-4702-B219-E59139573D3B}" type="presParOf" srcId="{751B5BA3-BFBC-422C-B91A-026D2765E219}" destId="{C3291CCA-3E79-459E-A849-8ECBCE6FA7D6}" srcOrd="1" destOrd="0" presId="urn:microsoft.com/office/officeart/2005/8/layout/hierarchy1"/>
    <dgm:cxn modelId="{EF01DDF9-D5E3-41EA-8B00-AC2DDC2CDAF0}" type="presParOf" srcId="{605C7938-D3B8-4333-8895-A5B9C35FD4BD}" destId="{8CA693AB-3617-4F53-B27D-E0D7BA8CE068}" srcOrd="2" destOrd="0" presId="urn:microsoft.com/office/officeart/2005/8/layout/hierarchy1"/>
    <dgm:cxn modelId="{1E1F3151-E41B-45BA-AD87-9F2844F34FD3}" type="presParOf" srcId="{8CA693AB-3617-4F53-B27D-E0D7BA8CE068}" destId="{DB0D6185-D070-44AA-9162-5E7CAD0D58D8}" srcOrd="0" destOrd="0" presId="urn:microsoft.com/office/officeart/2005/8/layout/hierarchy1"/>
    <dgm:cxn modelId="{BED51E96-C73E-441D-9EC5-E95FC04CEADE}" type="presParOf" srcId="{DB0D6185-D070-44AA-9162-5E7CAD0D58D8}" destId="{9A88B0CF-80FA-4460-9609-DFDBC9FF997C}" srcOrd="0" destOrd="0" presId="urn:microsoft.com/office/officeart/2005/8/layout/hierarchy1"/>
    <dgm:cxn modelId="{FDCAFAA8-4B53-464C-85FB-A7987F259DFE}" type="presParOf" srcId="{DB0D6185-D070-44AA-9162-5E7CAD0D58D8}" destId="{B0A0B271-07B3-44A9-8028-1A2930D5F361}" srcOrd="1" destOrd="0" presId="urn:microsoft.com/office/officeart/2005/8/layout/hierarchy1"/>
    <dgm:cxn modelId="{96844B38-4642-4BEE-9700-377716D05449}" type="presParOf" srcId="{8CA693AB-3617-4F53-B27D-E0D7BA8CE068}" destId="{EDEC8F99-BA49-4776-860D-75BFB3BCBB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C4700-04FE-4352-AA52-BDD15AA0BDC1}">
      <dsp:nvSpPr>
        <dsp:cNvPr id="0" name=""/>
        <dsp:cNvSpPr/>
      </dsp:nvSpPr>
      <dsp:spPr>
        <a:xfrm>
          <a:off x="0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4A296-B5D4-4415-AB19-69A664F5348B}">
      <dsp:nvSpPr>
        <dsp:cNvPr id="0" name=""/>
        <dsp:cNvSpPr/>
      </dsp:nvSpPr>
      <dsp:spPr>
        <a:xfrm>
          <a:off x="318095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Change the brightness by alpha and beta</a:t>
          </a:r>
        </a:p>
      </dsp:txBody>
      <dsp:txXfrm>
        <a:off x="371340" y="1092432"/>
        <a:ext cx="2756367" cy="1711424"/>
      </dsp:txXfrm>
    </dsp:sp>
    <dsp:sp modelId="{8C4CD822-68D5-44A1-BB68-27B549649814}">
      <dsp:nvSpPr>
        <dsp:cNvPr id="0" name=""/>
        <dsp:cNvSpPr/>
      </dsp:nvSpPr>
      <dsp:spPr>
        <a:xfrm>
          <a:off x="3499048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7EFD3-2EA5-474F-AC69-DB56AA5E45CC}">
      <dsp:nvSpPr>
        <dsp:cNvPr id="0" name=""/>
        <dsp:cNvSpPr/>
      </dsp:nvSpPr>
      <dsp:spPr>
        <a:xfrm>
          <a:off x="3817143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Alpha gain parameter</a:t>
          </a:r>
        </a:p>
      </dsp:txBody>
      <dsp:txXfrm>
        <a:off x="3870388" y="1092432"/>
        <a:ext cx="2756367" cy="1711424"/>
      </dsp:txXfrm>
    </dsp:sp>
    <dsp:sp modelId="{9A88B0CF-80FA-4460-9609-DFDBC9FF997C}">
      <dsp:nvSpPr>
        <dsp:cNvPr id="0" name=""/>
        <dsp:cNvSpPr/>
      </dsp:nvSpPr>
      <dsp:spPr>
        <a:xfrm>
          <a:off x="6998096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0B271-07B3-44A9-8028-1A2930D5F361}">
      <dsp:nvSpPr>
        <dsp:cNvPr id="0" name=""/>
        <dsp:cNvSpPr/>
      </dsp:nvSpPr>
      <dsp:spPr>
        <a:xfrm>
          <a:off x="7316192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Beta bias parameter</a:t>
          </a:r>
        </a:p>
      </dsp:txBody>
      <dsp:txXfrm>
        <a:off x="7369437" y="1092432"/>
        <a:ext cx="2756367" cy="1711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6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539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3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3120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7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5097-5D86-46C3-A79E-97E706A8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 165 </a:t>
            </a:r>
            <a:br>
              <a:rPr lang="en-US" dirty="0"/>
            </a:br>
            <a:r>
              <a:rPr lang="en-US" dirty="0"/>
              <a:t>C++ Final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01AB6-1BB5-49D3-B6E1-74240D8C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Picture Modification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9237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452C-E01F-4244-AFF7-61FDFB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01C024-214D-45F8-B312-D8E0FCAC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learn how to use additional library OpenCV to deal with image and video. </a:t>
            </a:r>
          </a:p>
          <a:p>
            <a:pPr marL="514350" indent="-514350">
              <a:buAutoNum type="arabicPeriod"/>
            </a:pPr>
            <a:r>
              <a:rPr lang="en-US" dirty="0"/>
              <a:t>It is an open source library.</a:t>
            </a:r>
          </a:p>
          <a:p>
            <a:pPr marL="514350" indent="-514350">
              <a:buAutoNum type="arabicPeriod"/>
            </a:pPr>
            <a:r>
              <a:rPr lang="en-US" dirty="0"/>
              <a:t>It can play an important role in artificial intelligence which I believe it is important for my career.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CE198-E311-4E30-A6E2-DED0A358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0B0EA7AE-17BE-4A17-8637-8C6CDEA4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845719"/>
            <a:ext cx="9012237" cy="4678782"/>
          </a:xfrm>
        </p:spPr>
      </p:pic>
    </p:spTree>
    <p:extLst>
      <p:ext uri="{BB962C8B-B14F-4D97-AF65-F5344CB8AC3E}">
        <p14:creationId xmlns:p14="http://schemas.microsoft.com/office/powerpoint/2010/main" val="20565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F274-0881-44B5-99B6-ABEE3CC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Brightness	</a:t>
            </a:r>
            <a:endParaRPr lang="zh-CN" alt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2CB1B-F575-49BE-81B1-04D5C6294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5560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4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BF10-489E-4C6B-A1F0-F7E846D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altLang="zh-CN" sz="3600"/>
              <a:t>Rotation	</a:t>
            </a:r>
            <a:endParaRPr lang="zh-CN" altLang="en-US" sz="3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747A-3CAD-4F32-9548-170199D7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Input the angle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2826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华文中宋</vt:lpstr>
      <vt:lpstr>宋体</vt:lpstr>
      <vt:lpstr>Arial</vt:lpstr>
      <vt:lpstr>Gill Sans MT</vt:lpstr>
      <vt:lpstr>Impact</vt:lpstr>
      <vt:lpstr>Badge</vt:lpstr>
      <vt:lpstr>Computer Science 165  C++ Final Project</vt:lpstr>
      <vt:lpstr>Importance</vt:lpstr>
      <vt:lpstr>PowerPoint Presentation</vt:lpstr>
      <vt:lpstr>Brightness </vt:lpstr>
      <vt:lpstr>Rotation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165  C++ Final Project</dc:title>
  <dc:creator>Puning Zhu</dc:creator>
  <cp:lastModifiedBy>Puning Zhu</cp:lastModifiedBy>
  <cp:revision>1</cp:revision>
  <dcterms:created xsi:type="dcterms:W3CDTF">2019-05-22T03:54:03Z</dcterms:created>
  <dcterms:modified xsi:type="dcterms:W3CDTF">2019-05-22T03:55:39Z</dcterms:modified>
</cp:coreProperties>
</file>