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7432-7D2F-42D4-8679-ABDD93D5B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A65444-EC9B-4D8A-8279-2FBB059B0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195CE-6A9C-45D1-9703-17DDD847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99FD8-58D5-4F04-99BA-CF6B6080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38237-19D2-4575-9E40-BDC1E280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80C97-5FB1-4126-B4E0-0D0A13B1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6000DB-7FAE-4717-A4A6-DD7CD358D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04910-B0EC-4DF9-9DC6-827C1F94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80CB7-C48F-44A8-B2E7-FB793954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007EF-E3B2-4DAA-A661-31C3979C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DF816A-91A6-4C1A-88E4-0AC43B356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872B01-E78A-4ECC-9AEF-1FCA21B16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0D8F7-D5DF-48A8-827D-8F6B1EB9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B294A-F7C6-464F-BEF4-024ED53E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1431A-E8F2-4BD0-B235-263432EF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93E65-E379-44F3-B17B-041AF257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C4B80-FD19-4A04-85E1-B357D165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52776-7B4F-4B06-BFC0-45C76CB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6554B-6A3E-4EF8-AD65-EBF4827E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4102C-E2C9-4EAD-9403-7CCB0A5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D79CE-3FCD-4342-85B6-2C9F9ABD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00FCF-2038-477B-8332-C9D3CD38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B33CA-629E-4593-BE8E-4589862D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D7BE2-F398-4E2D-942D-8B0E4C05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D9A40-A353-45C6-AE74-A2F62EC4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356DE-682C-4EB5-8E61-CA4DFD1D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9FBA7-82FA-4B9C-8CE3-E66920EEF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200F88-6758-461B-AE37-22B990BA2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88C28-FB90-474B-9976-05B94712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54197-D8CE-4579-B382-B71B05D5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BD61C-6817-4884-8682-8CCF4632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F853A-2401-4CDD-9271-89F75AC2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E3256-95E8-4F66-87CC-4C2D5BDF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D0B4D-F3CA-475D-94AB-B612C89F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2CD889-E5A8-461E-B5B9-5C31A7A83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BB921-B3DB-4453-AF10-D56490E4A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E41FA-FF6A-4BA9-AAE4-81CF6827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E67F13-D2E2-4F55-BF4E-B6E8BDCF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D668FD-1A0F-49F4-8BE7-463F28A5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3BED3-C0D6-4096-816F-F0A2A748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28EDC-CF2A-403D-8935-D22C4F0F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617911-A196-4126-8ECE-7D3A1B64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A3088-55E7-4DF9-8A50-F97C36B6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7A3C65-8226-4679-BA54-A28ABAC7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059110-9CE7-45A3-BE0A-C8DD4E50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C079B-91BD-4A50-B7DC-7115B8F2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9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1197-B757-4799-9A6B-72ACC40D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D7032-1DE6-42A0-B2C8-636E2CFB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2AC7F-B28C-49DB-9935-D6B5C8CB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98FBE-97DB-4AB5-B634-AD25C94F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77D40-C98E-4EF8-82D0-1A4CB6EF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33835-8CED-4CA0-930D-A2F48D7A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51DFD-BF6A-47F0-9B8B-1FF74472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284394-D091-4564-ABC3-5445BD3B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FAB3A-10D6-4956-88D2-113D9E61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9E583-62BD-4E4F-AB2B-C98B3A55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33E18-0CC4-4F0E-91C2-547AA72D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B56CC-A2F9-4B76-B46C-5FB316DD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A8E4E4-E287-4D3B-8F70-3F66CC25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7EE94-9609-4077-ADC9-813D41428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8C9F6-E6C7-41D5-8EDC-65D8E3499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9491D-639A-4692-97EE-23965715C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05820-2CFD-4ED3-8537-D2C3CD0C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15097-5D86-46C3-A79E-97E706A87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Science 165 </a:t>
            </a:r>
            <a:br>
              <a:rPr lang="en-US" dirty="0"/>
            </a:br>
            <a:r>
              <a:rPr lang="en-US" dirty="0"/>
              <a:t>C++ Final Project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A01AB6-1BB5-49D3-B6E1-74240D8C6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Picture Modification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9237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6452C-E01F-4244-AFF7-61FDFB6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E01C024-214D-45F8-B312-D8E0FCACE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1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learn how to use additional library OpenCV to deal with image and video. </a:t>
            </a:r>
          </a:p>
          <a:p>
            <a:pPr marL="514350" indent="-514350">
              <a:buAutoNum type="arabicPeriod"/>
            </a:pPr>
            <a:r>
              <a:rPr lang="en-US" dirty="0"/>
              <a:t>It is an open source library.</a:t>
            </a:r>
          </a:p>
          <a:p>
            <a:pPr marL="514350" indent="-514350">
              <a:buAutoNum type="arabicPeriod"/>
            </a:pPr>
            <a:r>
              <a:rPr lang="en-US" dirty="0"/>
              <a:t>It can play an important role in artificial intelligence which I believe it is important for my career.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CE198-E311-4E30-A6E2-DED0A358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0B0EA7AE-17BE-4A17-8637-8C6CDEA4B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6" y="293204"/>
            <a:ext cx="9471181" cy="6291470"/>
          </a:xfrm>
        </p:spPr>
      </p:pic>
    </p:spTree>
    <p:extLst>
      <p:ext uri="{BB962C8B-B14F-4D97-AF65-F5344CB8AC3E}">
        <p14:creationId xmlns:p14="http://schemas.microsoft.com/office/powerpoint/2010/main" val="205654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46EBD-01AF-49C0-B97E-65366C96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	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06DBB-6021-4A65-81BD-9F7497CB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040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Computer Science 165  C++ Final Project</vt:lpstr>
      <vt:lpstr>Importance</vt:lpstr>
      <vt:lpstr>PowerPoint 演示文稿</vt:lpstr>
      <vt:lpstr>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165  C++ Final Project</dc:title>
  <dc:creator>Puning Zhu</dc:creator>
  <cp:lastModifiedBy>Puning Zhu</cp:lastModifiedBy>
  <cp:revision>2</cp:revision>
  <dcterms:created xsi:type="dcterms:W3CDTF">2019-05-22T01:52:52Z</dcterms:created>
  <dcterms:modified xsi:type="dcterms:W3CDTF">2019-05-22T02:04:51Z</dcterms:modified>
</cp:coreProperties>
</file>