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6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366" autoAdjust="0"/>
  </p:normalViewPr>
  <p:slideViewPr>
    <p:cSldViewPr snapToGrid="0">
      <p:cViewPr>
        <p:scale>
          <a:sx n="86" d="100"/>
          <a:sy n="86" d="100"/>
        </p:scale>
        <p:origin x="7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mailto:zkhattak@myseneca.ca" TargetMode="External"/><Relationship Id="rId1" Type="http://schemas.openxmlformats.org/officeDocument/2006/relationships/hyperlink" Target="mailto:pziajski@myseneca.ca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zkhattak@myseneca.ca" TargetMode="External"/><Relationship Id="rId2" Type="http://schemas.openxmlformats.org/officeDocument/2006/relationships/hyperlink" Target="mailto:pziajski@myseneca.ca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426C6-2B9D-42DE-B3C5-3B0848757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F52A0-0E0B-400A-B53B-E3B83AA96201}">
      <dgm:prSet/>
      <dgm:spPr/>
      <dgm:t>
        <a:bodyPr/>
        <a:lstStyle/>
        <a:p>
          <a:pPr>
            <a:defRPr cap="all"/>
          </a:pPr>
          <a:r>
            <a:rPr lang="en-CA"/>
            <a:t>License Plate recognition system</a:t>
          </a:r>
          <a:endParaRPr lang="en-US"/>
        </a:p>
      </dgm:t>
    </dgm:pt>
    <dgm:pt modelId="{A7C7FB36-2B1D-4985-B8AE-3B95B31E2725}" type="parTrans" cxnId="{B871D95C-938E-47C6-8B5C-529989378A0F}">
      <dgm:prSet/>
      <dgm:spPr/>
      <dgm:t>
        <a:bodyPr/>
        <a:lstStyle/>
        <a:p>
          <a:endParaRPr lang="en-US"/>
        </a:p>
      </dgm:t>
    </dgm:pt>
    <dgm:pt modelId="{F3520D0E-D8E3-44F8-941E-292F7CF8427D}" type="sibTrans" cxnId="{B871D95C-938E-47C6-8B5C-529989378A0F}">
      <dgm:prSet/>
      <dgm:spPr/>
      <dgm:t>
        <a:bodyPr/>
        <a:lstStyle/>
        <a:p>
          <a:endParaRPr lang="en-US"/>
        </a:p>
      </dgm:t>
    </dgm:pt>
    <dgm:pt modelId="{E4D75007-04FE-472F-A5FC-6E5CAF01F1F0}">
      <dgm:prSet/>
      <dgm:spPr/>
      <dgm:t>
        <a:bodyPr/>
        <a:lstStyle/>
        <a:p>
          <a:pPr>
            <a:defRPr cap="all"/>
          </a:pPr>
          <a:r>
            <a:rPr lang="en-CA"/>
            <a:t>Authenticate License Plates</a:t>
          </a:r>
          <a:endParaRPr lang="en-US"/>
        </a:p>
      </dgm:t>
    </dgm:pt>
    <dgm:pt modelId="{C8573F8D-69EC-44E5-94B5-482EDE78E485}" type="parTrans" cxnId="{51E02626-65A5-4457-80E0-9252ABA9D082}">
      <dgm:prSet/>
      <dgm:spPr/>
      <dgm:t>
        <a:bodyPr/>
        <a:lstStyle/>
        <a:p>
          <a:endParaRPr lang="en-US"/>
        </a:p>
      </dgm:t>
    </dgm:pt>
    <dgm:pt modelId="{18736879-E6DA-4718-B056-E1DD7745D4A9}" type="sibTrans" cxnId="{51E02626-65A5-4457-80E0-9252ABA9D082}">
      <dgm:prSet/>
      <dgm:spPr/>
      <dgm:t>
        <a:bodyPr/>
        <a:lstStyle/>
        <a:p>
          <a:endParaRPr lang="en-US"/>
        </a:p>
      </dgm:t>
    </dgm:pt>
    <dgm:pt modelId="{10654BDA-415A-4E08-A74E-E055B4C82C53}">
      <dgm:prSet/>
      <dgm:spPr/>
      <dgm:t>
        <a:bodyPr/>
        <a:lstStyle/>
        <a:p>
          <a:pPr>
            <a:defRPr cap="all"/>
          </a:pPr>
          <a:r>
            <a:rPr lang="en-CA"/>
            <a:t>Python programming language</a:t>
          </a:r>
          <a:endParaRPr lang="en-US"/>
        </a:p>
      </dgm:t>
    </dgm:pt>
    <dgm:pt modelId="{18A8CC63-9310-4FC5-9E69-9BD62C1038C6}" type="parTrans" cxnId="{C43BE2DC-6BAA-4B51-99B6-76E0138499FC}">
      <dgm:prSet/>
      <dgm:spPr/>
      <dgm:t>
        <a:bodyPr/>
        <a:lstStyle/>
        <a:p>
          <a:endParaRPr lang="en-US"/>
        </a:p>
      </dgm:t>
    </dgm:pt>
    <dgm:pt modelId="{1F2ACFBC-FD2D-4A7F-AFA1-8E784AA2DE3B}" type="sibTrans" cxnId="{C43BE2DC-6BAA-4B51-99B6-76E0138499FC}">
      <dgm:prSet/>
      <dgm:spPr/>
      <dgm:t>
        <a:bodyPr/>
        <a:lstStyle/>
        <a:p>
          <a:endParaRPr lang="en-US"/>
        </a:p>
      </dgm:t>
    </dgm:pt>
    <dgm:pt modelId="{252224C0-807B-477E-A5F3-CF495938D8C4}" type="pres">
      <dgm:prSet presAssocID="{1B8426C6-2B9D-42DE-B3C5-3B0848757D39}" presName="root" presStyleCnt="0">
        <dgm:presLayoutVars>
          <dgm:dir/>
          <dgm:resizeHandles val="exact"/>
        </dgm:presLayoutVars>
      </dgm:prSet>
      <dgm:spPr/>
    </dgm:pt>
    <dgm:pt modelId="{38C7C666-BD24-408A-AD79-2B370F072549}" type="pres">
      <dgm:prSet presAssocID="{CD4F52A0-0E0B-400A-B53B-E3B83AA96201}" presName="compNode" presStyleCnt="0"/>
      <dgm:spPr/>
    </dgm:pt>
    <dgm:pt modelId="{3EACB196-4DBF-4B69-8634-C0622C476ED2}" type="pres">
      <dgm:prSet presAssocID="{CD4F52A0-0E0B-400A-B53B-E3B83AA96201}" presName="iconBgRect" presStyleLbl="bgShp" presStyleIdx="0" presStyleCnt="3"/>
      <dgm:spPr/>
    </dgm:pt>
    <dgm:pt modelId="{80782822-E2A0-457F-A592-27E090170488}" type="pres">
      <dgm:prSet presAssocID="{CD4F52A0-0E0B-400A-B53B-E3B83AA96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670C367D-9C03-4C1E-A1E4-02FCB69DDFD5}" type="pres">
      <dgm:prSet presAssocID="{CD4F52A0-0E0B-400A-B53B-E3B83AA96201}" presName="spaceRect" presStyleCnt="0"/>
      <dgm:spPr/>
    </dgm:pt>
    <dgm:pt modelId="{0DE34BF6-01BF-46F1-970A-343719354573}" type="pres">
      <dgm:prSet presAssocID="{CD4F52A0-0E0B-400A-B53B-E3B83AA96201}" presName="textRect" presStyleLbl="revTx" presStyleIdx="0" presStyleCnt="3">
        <dgm:presLayoutVars>
          <dgm:chMax val="1"/>
          <dgm:chPref val="1"/>
        </dgm:presLayoutVars>
      </dgm:prSet>
      <dgm:spPr/>
    </dgm:pt>
    <dgm:pt modelId="{5C0CD087-8F0C-426A-9702-6B95C0F1E00D}" type="pres">
      <dgm:prSet presAssocID="{F3520D0E-D8E3-44F8-941E-292F7CF8427D}" presName="sibTrans" presStyleCnt="0"/>
      <dgm:spPr/>
    </dgm:pt>
    <dgm:pt modelId="{B90107DF-A790-4DAD-B314-63DDF4304AC7}" type="pres">
      <dgm:prSet presAssocID="{E4D75007-04FE-472F-A5FC-6E5CAF01F1F0}" presName="compNode" presStyleCnt="0"/>
      <dgm:spPr/>
    </dgm:pt>
    <dgm:pt modelId="{7204A494-62F2-435B-9359-C46782E63666}" type="pres">
      <dgm:prSet presAssocID="{E4D75007-04FE-472F-A5FC-6E5CAF01F1F0}" presName="iconBgRect" presStyleLbl="bgShp" presStyleIdx="1" presStyleCnt="3"/>
      <dgm:spPr/>
    </dgm:pt>
    <dgm:pt modelId="{7532D3D7-D1AA-4413-8928-2BBC48323EA9}" type="pres">
      <dgm:prSet presAssocID="{E4D75007-04FE-472F-A5FC-6E5CAF01F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82D6B4-5644-43BF-9178-4DD43D3335F0}" type="pres">
      <dgm:prSet presAssocID="{E4D75007-04FE-472F-A5FC-6E5CAF01F1F0}" presName="spaceRect" presStyleCnt="0"/>
      <dgm:spPr/>
    </dgm:pt>
    <dgm:pt modelId="{E4B186EE-E404-436A-ABD4-92701BBC032F}" type="pres">
      <dgm:prSet presAssocID="{E4D75007-04FE-472F-A5FC-6E5CAF01F1F0}" presName="textRect" presStyleLbl="revTx" presStyleIdx="1" presStyleCnt="3">
        <dgm:presLayoutVars>
          <dgm:chMax val="1"/>
          <dgm:chPref val="1"/>
        </dgm:presLayoutVars>
      </dgm:prSet>
      <dgm:spPr/>
    </dgm:pt>
    <dgm:pt modelId="{41EC1BC6-3326-48A0-BD58-6291916A4B71}" type="pres">
      <dgm:prSet presAssocID="{18736879-E6DA-4718-B056-E1DD7745D4A9}" presName="sibTrans" presStyleCnt="0"/>
      <dgm:spPr/>
    </dgm:pt>
    <dgm:pt modelId="{614622D2-9E34-486A-9865-9C8CDBB56392}" type="pres">
      <dgm:prSet presAssocID="{10654BDA-415A-4E08-A74E-E055B4C82C53}" presName="compNode" presStyleCnt="0"/>
      <dgm:spPr/>
    </dgm:pt>
    <dgm:pt modelId="{8FFCAFB6-A462-4039-890E-1228D08EDA00}" type="pres">
      <dgm:prSet presAssocID="{10654BDA-415A-4E08-A74E-E055B4C82C53}" presName="iconBgRect" presStyleLbl="bgShp" presStyleIdx="2" presStyleCnt="3"/>
      <dgm:spPr/>
    </dgm:pt>
    <dgm:pt modelId="{652B8F44-0B23-4542-9D2E-62EB20038B94}" type="pres">
      <dgm:prSet presAssocID="{10654BDA-415A-4E08-A74E-E055B4C82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8FA15B-3096-4DD0-B3E6-A6FC2D534590}" type="pres">
      <dgm:prSet presAssocID="{10654BDA-415A-4E08-A74E-E055B4C82C53}" presName="spaceRect" presStyleCnt="0"/>
      <dgm:spPr/>
    </dgm:pt>
    <dgm:pt modelId="{455E141D-0523-4361-8639-CAD2BCEA0AC2}" type="pres">
      <dgm:prSet presAssocID="{10654BDA-415A-4E08-A74E-E055B4C82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E02626-65A5-4457-80E0-9252ABA9D082}" srcId="{1B8426C6-2B9D-42DE-B3C5-3B0848757D39}" destId="{E4D75007-04FE-472F-A5FC-6E5CAF01F1F0}" srcOrd="1" destOrd="0" parTransId="{C8573F8D-69EC-44E5-94B5-482EDE78E485}" sibTransId="{18736879-E6DA-4718-B056-E1DD7745D4A9}"/>
    <dgm:cxn modelId="{B871D95C-938E-47C6-8B5C-529989378A0F}" srcId="{1B8426C6-2B9D-42DE-B3C5-3B0848757D39}" destId="{CD4F52A0-0E0B-400A-B53B-E3B83AA96201}" srcOrd="0" destOrd="0" parTransId="{A7C7FB36-2B1D-4985-B8AE-3B95B31E2725}" sibTransId="{F3520D0E-D8E3-44F8-941E-292F7CF8427D}"/>
    <dgm:cxn modelId="{A3168E84-63A1-49C1-9463-347DA7B483CE}" type="presOf" srcId="{CD4F52A0-0E0B-400A-B53B-E3B83AA96201}" destId="{0DE34BF6-01BF-46F1-970A-343719354573}" srcOrd="0" destOrd="0" presId="urn:microsoft.com/office/officeart/2018/5/layout/IconCircleLabelList"/>
    <dgm:cxn modelId="{23966289-467E-4C52-9735-753BFFBECDA5}" type="presOf" srcId="{10654BDA-415A-4E08-A74E-E055B4C82C53}" destId="{455E141D-0523-4361-8639-CAD2BCEA0AC2}" srcOrd="0" destOrd="0" presId="urn:microsoft.com/office/officeart/2018/5/layout/IconCircleLabelList"/>
    <dgm:cxn modelId="{DBC6EF89-EFC0-4716-A9FA-2AD8BF716DC7}" type="presOf" srcId="{1B8426C6-2B9D-42DE-B3C5-3B0848757D39}" destId="{252224C0-807B-477E-A5F3-CF495938D8C4}" srcOrd="0" destOrd="0" presId="urn:microsoft.com/office/officeart/2018/5/layout/IconCircleLabelList"/>
    <dgm:cxn modelId="{093487A1-A790-4838-B046-AA9D27EBB5DD}" type="presOf" srcId="{E4D75007-04FE-472F-A5FC-6E5CAF01F1F0}" destId="{E4B186EE-E404-436A-ABD4-92701BBC032F}" srcOrd="0" destOrd="0" presId="urn:microsoft.com/office/officeart/2018/5/layout/IconCircleLabelList"/>
    <dgm:cxn modelId="{C43BE2DC-6BAA-4B51-99B6-76E0138499FC}" srcId="{1B8426C6-2B9D-42DE-B3C5-3B0848757D39}" destId="{10654BDA-415A-4E08-A74E-E055B4C82C53}" srcOrd="2" destOrd="0" parTransId="{18A8CC63-9310-4FC5-9E69-9BD62C1038C6}" sibTransId="{1F2ACFBC-FD2D-4A7F-AFA1-8E784AA2DE3B}"/>
    <dgm:cxn modelId="{0C9EFD55-F56D-40B3-8ABD-CD36875072F4}" type="presParOf" srcId="{252224C0-807B-477E-A5F3-CF495938D8C4}" destId="{38C7C666-BD24-408A-AD79-2B370F072549}" srcOrd="0" destOrd="0" presId="urn:microsoft.com/office/officeart/2018/5/layout/IconCircleLabelList"/>
    <dgm:cxn modelId="{6036B240-5CBA-43C7-B05B-A899AD653803}" type="presParOf" srcId="{38C7C666-BD24-408A-AD79-2B370F072549}" destId="{3EACB196-4DBF-4B69-8634-C0622C476ED2}" srcOrd="0" destOrd="0" presId="urn:microsoft.com/office/officeart/2018/5/layout/IconCircleLabelList"/>
    <dgm:cxn modelId="{3013FE4E-0526-4F75-B373-6EBE44A251C6}" type="presParOf" srcId="{38C7C666-BD24-408A-AD79-2B370F072549}" destId="{80782822-E2A0-457F-A592-27E090170488}" srcOrd="1" destOrd="0" presId="urn:microsoft.com/office/officeart/2018/5/layout/IconCircleLabelList"/>
    <dgm:cxn modelId="{E505B586-4CE1-4676-937D-BD717C0FC363}" type="presParOf" srcId="{38C7C666-BD24-408A-AD79-2B370F072549}" destId="{670C367D-9C03-4C1E-A1E4-02FCB69DDFD5}" srcOrd="2" destOrd="0" presId="urn:microsoft.com/office/officeart/2018/5/layout/IconCircleLabelList"/>
    <dgm:cxn modelId="{DAC2D093-25AF-4ADB-9D3A-352D3E4A3AC7}" type="presParOf" srcId="{38C7C666-BD24-408A-AD79-2B370F072549}" destId="{0DE34BF6-01BF-46F1-970A-343719354573}" srcOrd="3" destOrd="0" presId="urn:microsoft.com/office/officeart/2018/5/layout/IconCircleLabelList"/>
    <dgm:cxn modelId="{1AEB71A1-169F-4384-9287-9E5FF76538EC}" type="presParOf" srcId="{252224C0-807B-477E-A5F3-CF495938D8C4}" destId="{5C0CD087-8F0C-426A-9702-6B95C0F1E00D}" srcOrd="1" destOrd="0" presId="urn:microsoft.com/office/officeart/2018/5/layout/IconCircleLabelList"/>
    <dgm:cxn modelId="{A6637C1E-45A5-42A8-9CF1-1FAB91FC4A33}" type="presParOf" srcId="{252224C0-807B-477E-A5F3-CF495938D8C4}" destId="{B90107DF-A790-4DAD-B314-63DDF4304AC7}" srcOrd="2" destOrd="0" presId="urn:microsoft.com/office/officeart/2018/5/layout/IconCircleLabelList"/>
    <dgm:cxn modelId="{391EFA82-95A8-4EA2-B9DA-F3D229140A32}" type="presParOf" srcId="{B90107DF-A790-4DAD-B314-63DDF4304AC7}" destId="{7204A494-62F2-435B-9359-C46782E63666}" srcOrd="0" destOrd="0" presId="urn:microsoft.com/office/officeart/2018/5/layout/IconCircleLabelList"/>
    <dgm:cxn modelId="{34CA9955-8BCD-4034-8CEF-C69474E3055C}" type="presParOf" srcId="{B90107DF-A790-4DAD-B314-63DDF4304AC7}" destId="{7532D3D7-D1AA-4413-8928-2BBC48323EA9}" srcOrd="1" destOrd="0" presId="urn:microsoft.com/office/officeart/2018/5/layout/IconCircleLabelList"/>
    <dgm:cxn modelId="{938F07C0-6120-4B52-B848-B2ED811D64F8}" type="presParOf" srcId="{B90107DF-A790-4DAD-B314-63DDF4304AC7}" destId="{0B82D6B4-5644-43BF-9178-4DD43D3335F0}" srcOrd="2" destOrd="0" presId="urn:microsoft.com/office/officeart/2018/5/layout/IconCircleLabelList"/>
    <dgm:cxn modelId="{BEDB92CE-D178-44F1-B863-529850A4928C}" type="presParOf" srcId="{B90107DF-A790-4DAD-B314-63DDF4304AC7}" destId="{E4B186EE-E404-436A-ABD4-92701BBC032F}" srcOrd="3" destOrd="0" presId="urn:microsoft.com/office/officeart/2018/5/layout/IconCircleLabelList"/>
    <dgm:cxn modelId="{8EC5AA16-118F-4CED-AC94-61C1BDBB1F48}" type="presParOf" srcId="{252224C0-807B-477E-A5F3-CF495938D8C4}" destId="{41EC1BC6-3326-48A0-BD58-6291916A4B71}" srcOrd="3" destOrd="0" presId="urn:microsoft.com/office/officeart/2018/5/layout/IconCircleLabelList"/>
    <dgm:cxn modelId="{D71FBF06-007C-4453-A833-44F39E2001B3}" type="presParOf" srcId="{252224C0-807B-477E-A5F3-CF495938D8C4}" destId="{614622D2-9E34-486A-9865-9C8CDBB56392}" srcOrd="4" destOrd="0" presId="urn:microsoft.com/office/officeart/2018/5/layout/IconCircleLabelList"/>
    <dgm:cxn modelId="{2842FF27-896E-4877-ACA4-5D81CF5D95FF}" type="presParOf" srcId="{614622D2-9E34-486A-9865-9C8CDBB56392}" destId="{8FFCAFB6-A462-4039-890E-1228D08EDA00}" srcOrd="0" destOrd="0" presId="urn:microsoft.com/office/officeart/2018/5/layout/IconCircleLabelList"/>
    <dgm:cxn modelId="{1391D869-FC8D-46F5-9FC9-F29B2AAE9F8B}" type="presParOf" srcId="{614622D2-9E34-486A-9865-9C8CDBB56392}" destId="{652B8F44-0B23-4542-9D2E-62EB20038B94}" srcOrd="1" destOrd="0" presId="urn:microsoft.com/office/officeart/2018/5/layout/IconCircleLabelList"/>
    <dgm:cxn modelId="{0C55FAC5-E895-4BA4-BA0D-8ECF05747CEE}" type="presParOf" srcId="{614622D2-9E34-486A-9865-9C8CDBB56392}" destId="{B48FA15B-3096-4DD0-B3E6-A6FC2D534590}" srcOrd="2" destOrd="0" presId="urn:microsoft.com/office/officeart/2018/5/layout/IconCircleLabelList"/>
    <dgm:cxn modelId="{89C5FB69-86A8-442B-88D7-4E24B8A8BF4D}" type="presParOf" srcId="{614622D2-9E34-486A-9865-9C8CDBB56392}" destId="{455E141D-0523-4361-8639-CAD2BCEA0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92E76-4843-4639-93CB-F5E3D889DB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6A4E6-2722-4943-8C89-59D1F7446AEB}">
      <dgm:prSet/>
      <dgm:spPr/>
      <dgm:t>
        <a:bodyPr/>
        <a:lstStyle/>
        <a:p>
          <a:r>
            <a:rPr lang="en-CA" dirty="0"/>
            <a:t>Patrick Ziajski </a:t>
          </a:r>
        </a:p>
        <a:p>
          <a:r>
            <a:rPr lang="en-CA" dirty="0"/>
            <a:t> </a:t>
          </a:r>
          <a:r>
            <a:rPr lang="en-CA" dirty="0">
              <a:hlinkClick xmlns:r="http://schemas.openxmlformats.org/officeDocument/2006/relationships" r:id="rId1"/>
            </a:rPr>
            <a:t>pziajski@myseneca.ca</a:t>
          </a:r>
          <a:endParaRPr lang="en-US" dirty="0"/>
        </a:p>
      </dgm:t>
    </dgm:pt>
    <dgm:pt modelId="{B837D515-C5B8-4495-A0DC-8848AB138EB0}" type="parTrans" cxnId="{CB2C1F69-2DF8-4DB5-9849-53B0E89F4571}">
      <dgm:prSet/>
      <dgm:spPr/>
      <dgm:t>
        <a:bodyPr/>
        <a:lstStyle/>
        <a:p>
          <a:endParaRPr lang="en-US"/>
        </a:p>
      </dgm:t>
    </dgm:pt>
    <dgm:pt modelId="{94E04653-7B5B-4778-9F9A-9DC0FD05305B}" type="sibTrans" cxnId="{CB2C1F69-2DF8-4DB5-9849-53B0E89F4571}">
      <dgm:prSet/>
      <dgm:spPr/>
      <dgm:t>
        <a:bodyPr/>
        <a:lstStyle/>
        <a:p>
          <a:endParaRPr lang="en-US"/>
        </a:p>
      </dgm:t>
    </dgm:pt>
    <dgm:pt modelId="{BF26CF59-E2BF-4242-9A6F-315B3CE00719}">
      <dgm:prSet/>
      <dgm:spPr/>
      <dgm:t>
        <a:bodyPr/>
        <a:lstStyle/>
        <a:p>
          <a:r>
            <a:rPr lang="en-CA" dirty="0"/>
            <a:t>Zarak Khattak  </a:t>
          </a:r>
          <a:r>
            <a:rPr lang="en-CA" dirty="0">
              <a:hlinkClick xmlns:r="http://schemas.openxmlformats.org/officeDocument/2006/relationships" r:id="rId2"/>
            </a:rPr>
            <a:t>zkhattak@myseneca.ca</a:t>
          </a:r>
          <a:endParaRPr lang="en-US" dirty="0"/>
        </a:p>
      </dgm:t>
    </dgm:pt>
    <dgm:pt modelId="{2D701896-923F-48B7-970B-82EFDA086F8A}" type="parTrans" cxnId="{BC8C6731-6F42-4AB8-936B-8C22FA662D6F}">
      <dgm:prSet/>
      <dgm:spPr/>
      <dgm:t>
        <a:bodyPr/>
        <a:lstStyle/>
        <a:p>
          <a:endParaRPr lang="en-US"/>
        </a:p>
      </dgm:t>
    </dgm:pt>
    <dgm:pt modelId="{DBA3728A-4F17-48B1-A888-E3D8C061A116}" type="sibTrans" cxnId="{BC8C6731-6F42-4AB8-936B-8C22FA662D6F}">
      <dgm:prSet/>
      <dgm:spPr/>
      <dgm:t>
        <a:bodyPr/>
        <a:lstStyle/>
        <a:p>
          <a:endParaRPr lang="en-US"/>
        </a:p>
      </dgm:t>
    </dgm:pt>
    <dgm:pt modelId="{658B85C4-C688-42C3-817F-CD3B001C5100}" type="pres">
      <dgm:prSet presAssocID="{8AA92E76-4843-4639-93CB-F5E3D889D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453FF9-B93F-4B4D-A087-58E4FBCF9B0E}" type="pres">
      <dgm:prSet presAssocID="{4E26A4E6-2722-4943-8C89-59D1F7446AEB}" presName="hierRoot1" presStyleCnt="0"/>
      <dgm:spPr/>
    </dgm:pt>
    <dgm:pt modelId="{757CDB3F-2BE2-487E-BB49-05E340C0BCE9}" type="pres">
      <dgm:prSet presAssocID="{4E26A4E6-2722-4943-8C89-59D1F7446AEB}" presName="composite" presStyleCnt="0"/>
      <dgm:spPr/>
    </dgm:pt>
    <dgm:pt modelId="{ACAF90A3-D34B-44CD-89A8-8AAF16D629FA}" type="pres">
      <dgm:prSet presAssocID="{4E26A4E6-2722-4943-8C89-59D1F7446AEB}" presName="background" presStyleLbl="node0" presStyleIdx="0" presStyleCnt="2"/>
      <dgm:spPr/>
    </dgm:pt>
    <dgm:pt modelId="{825FE75E-EBA6-4AEF-9022-D3C7775F9079}" type="pres">
      <dgm:prSet presAssocID="{4E26A4E6-2722-4943-8C89-59D1F7446AEB}" presName="text" presStyleLbl="fgAcc0" presStyleIdx="0" presStyleCnt="2">
        <dgm:presLayoutVars>
          <dgm:chPref val="3"/>
        </dgm:presLayoutVars>
      </dgm:prSet>
      <dgm:spPr/>
    </dgm:pt>
    <dgm:pt modelId="{37900867-B67C-4AC4-9BDC-30C0E699BA3C}" type="pres">
      <dgm:prSet presAssocID="{4E26A4E6-2722-4943-8C89-59D1F7446AEB}" presName="hierChild2" presStyleCnt="0"/>
      <dgm:spPr/>
    </dgm:pt>
    <dgm:pt modelId="{AC9B74A7-FB47-4F51-B189-B9115BAE4E23}" type="pres">
      <dgm:prSet presAssocID="{BF26CF59-E2BF-4242-9A6F-315B3CE00719}" presName="hierRoot1" presStyleCnt="0"/>
      <dgm:spPr/>
    </dgm:pt>
    <dgm:pt modelId="{C6F9D9AD-E70D-4D80-B338-4965EFE1A1E1}" type="pres">
      <dgm:prSet presAssocID="{BF26CF59-E2BF-4242-9A6F-315B3CE00719}" presName="composite" presStyleCnt="0"/>
      <dgm:spPr/>
    </dgm:pt>
    <dgm:pt modelId="{DA8B7F67-A88D-4BA1-B095-1C6B907ABFFF}" type="pres">
      <dgm:prSet presAssocID="{BF26CF59-E2BF-4242-9A6F-315B3CE00719}" presName="background" presStyleLbl="node0" presStyleIdx="1" presStyleCnt="2"/>
      <dgm:spPr/>
    </dgm:pt>
    <dgm:pt modelId="{7A8969F5-0934-418D-80A6-887070B96BE8}" type="pres">
      <dgm:prSet presAssocID="{BF26CF59-E2BF-4242-9A6F-315B3CE00719}" presName="text" presStyleLbl="fgAcc0" presStyleIdx="1" presStyleCnt="2">
        <dgm:presLayoutVars>
          <dgm:chPref val="3"/>
        </dgm:presLayoutVars>
      </dgm:prSet>
      <dgm:spPr/>
    </dgm:pt>
    <dgm:pt modelId="{60C7B046-CED9-458B-83DE-093AAEEC92DA}" type="pres">
      <dgm:prSet presAssocID="{BF26CF59-E2BF-4242-9A6F-315B3CE00719}" presName="hierChild2" presStyleCnt="0"/>
      <dgm:spPr/>
    </dgm:pt>
  </dgm:ptLst>
  <dgm:cxnLst>
    <dgm:cxn modelId="{91531C2D-B3D6-469D-BD63-635926A6DAD1}" type="presOf" srcId="{4E26A4E6-2722-4943-8C89-59D1F7446AEB}" destId="{825FE75E-EBA6-4AEF-9022-D3C7775F9079}" srcOrd="0" destOrd="0" presId="urn:microsoft.com/office/officeart/2005/8/layout/hierarchy1"/>
    <dgm:cxn modelId="{BC8C6731-6F42-4AB8-936B-8C22FA662D6F}" srcId="{8AA92E76-4843-4639-93CB-F5E3D889DB90}" destId="{BF26CF59-E2BF-4242-9A6F-315B3CE00719}" srcOrd="1" destOrd="0" parTransId="{2D701896-923F-48B7-970B-82EFDA086F8A}" sibTransId="{DBA3728A-4F17-48B1-A888-E3D8C061A116}"/>
    <dgm:cxn modelId="{F451CF40-5940-4C3E-AF17-D78E156CB860}" type="presOf" srcId="{8AA92E76-4843-4639-93CB-F5E3D889DB90}" destId="{658B85C4-C688-42C3-817F-CD3B001C5100}" srcOrd="0" destOrd="0" presId="urn:microsoft.com/office/officeart/2005/8/layout/hierarchy1"/>
    <dgm:cxn modelId="{CB2C1F69-2DF8-4DB5-9849-53B0E89F4571}" srcId="{8AA92E76-4843-4639-93CB-F5E3D889DB90}" destId="{4E26A4E6-2722-4943-8C89-59D1F7446AEB}" srcOrd="0" destOrd="0" parTransId="{B837D515-C5B8-4495-A0DC-8848AB138EB0}" sibTransId="{94E04653-7B5B-4778-9F9A-9DC0FD05305B}"/>
    <dgm:cxn modelId="{57BFF2FE-EB4C-4F13-913D-5C00D9D5D005}" type="presOf" srcId="{BF26CF59-E2BF-4242-9A6F-315B3CE00719}" destId="{7A8969F5-0934-418D-80A6-887070B96BE8}" srcOrd="0" destOrd="0" presId="urn:microsoft.com/office/officeart/2005/8/layout/hierarchy1"/>
    <dgm:cxn modelId="{C575DE6D-1E04-4E7B-844B-7CBDA58BC4E3}" type="presParOf" srcId="{658B85C4-C688-42C3-817F-CD3B001C5100}" destId="{38453FF9-B93F-4B4D-A087-58E4FBCF9B0E}" srcOrd="0" destOrd="0" presId="urn:microsoft.com/office/officeart/2005/8/layout/hierarchy1"/>
    <dgm:cxn modelId="{98B3330C-7B87-447D-A9B9-4D3DFE1E2D89}" type="presParOf" srcId="{38453FF9-B93F-4B4D-A087-58E4FBCF9B0E}" destId="{757CDB3F-2BE2-487E-BB49-05E340C0BCE9}" srcOrd="0" destOrd="0" presId="urn:microsoft.com/office/officeart/2005/8/layout/hierarchy1"/>
    <dgm:cxn modelId="{3AB3CADE-6E6C-4C1C-A432-5CC8AB1F90AF}" type="presParOf" srcId="{757CDB3F-2BE2-487E-BB49-05E340C0BCE9}" destId="{ACAF90A3-D34B-44CD-89A8-8AAF16D629FA}" srcOrd="0" destOrd="0" presId="urn:microsoft.com/office/officeart/2005/8/layout/hierarchy1"/>
    <dgm:cxn modelId="{BD1857F2-0C6A-4970-872C-C81F282F1441}" type="presParOf" srcId="{757CDB3F-2BE2-487E-BB49-05E340C0BCE9}" destId="{825FE75E-EBA6-4AEF-9022-D3C7775F9079}" srcOrd="1" destOrd="0" presId="urn:microsoft.com/office/officeart/2005/8/layout/hierarchy1"/>
    <dgm:cxn modelId="{083075E5-3E26-4E3C-BDCD-9BD6156BF06F}" type="presParOf" srcId="{38453FF9-B93F-4B4D-A087-58E4FBCF9B0E}" destId="{37900867-B67C-4AC4-9BDC-30C0E699BA3C}" srcOrd="1" destOrd="0" presId="urn:microsoft.com/office/officeart/2005/8/layout/hierarchy1"/>
    <dgm:cxn modelId="{BF000B59-D6A8-498D-9C1A-394C8228BFC5}" type="presParOf" srcId="{658B85C4-C688-42C3-817F-CD3B001C5100}" destId="{AC9B74A7-FB47-4F51-B189-B9115BAE4E23}" srcOrd="1" destOrd="0" presId="urn:microsoft.com/office/officeart/2005/8/layout/hierarchy1"/>
    <dgm:cxn modelId="{CEFF3812-A2F0-452B-843A-2B93493B85BB}" type="presParOf" srcId="{AC9B74A7-FB47-4F51-B189-B9115BAE4E23}" destId="{C6F9D9AD-E70D-4D80-B338-4965EFE1A1E1}" srcOrd="0" destOrd="0" presId="urn:microsoft.com/office/officeart/2005/8/layout/hierarchy1"/>
    <dgm:cxn modelId="{30ECD35A-11B9-4CDD-AED0-C66169A680DE}" type="presParOf" srcId="{C6F9D9AD-E70D-4D80-B338-4965EFE1A1E1}" destId="{DA8B7F67-A88D-4BA1-B095-1C6B907ABFFF}" srcOrd="0" destOrd="0" presId="urn:microsoft.com/office/officeart/2005/8/layout/hierarchy1"/>
    <dgm:cxn modelId="{E6B0568F-CA43-4329-A33B-8AA4C65E8278}" type="presParOf" srcId="{C6F9D9AD-E70D-4D80-B338-4965EFE1A1E1}" destId="{7A8969F5-0934-418D-80A6-887070B96BE8}" srcOrd="1" destOrd="0" presId="urn:microsoft.com/office/officeart/2005/8/layout/hierarchy1"/>
    <dgm:cxn modelId="{BDF3BADA-E6ED-4775-A238-F5E86736ADB6}" type="presParOf" srcId="{AC9B74A7-FB47-4F51-B189-B9115BAE4E23}" destId="{60C7B046-CED9-458B-83DE-093AAEEC9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B196-4DBF-4B69-8634-C0622C476ED2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2822-E2A0-457F-A592-27E090170488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4BF6-01BF-46F1-970A-343719354573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License Plate recognition system</a:t>
          </a:r>
          <a:endParaRPr lang="en-US" sz="2000" kern="1200"/>
        </a:p>
      </dsp:txBody>
      <dsp:txXfrm>
        <a:off x="600" y="2555408"/>
        <a:ext cx="3150000" cy="720000"/>
      </dsp:txXfrm>
    </dsp:sp>
    <dsp:sp modelId="{7204A494-62F2-435B-9359-C46782E63666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D3D7-D1AA-4413-8928-2BBC48323EA9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86EE-E404-436A-ABD4-92701BBC032F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Authenticate License Plates</a:t>
          </a:r>
          <a:endParaRPr lang="en-US" sz="2000" kern="1200"/>
        </a:p>
      </dsp:txBody>
      <dsp:txXfrm>
        <a:off x="3701850" y="2555408"/>
        <a:ext cx="3150000" cy="720000"/>
      </dsp:txXfrm>
    </dsp:sp>
    <dsp:sp modelId="{8FFCAFB6-A462-4039-890E-1228D08EDA00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F44-0B23-4542-9D2E-62EB20038B94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141D-0523-4361-8639-CAD2BCEA0AC2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Python programming language</a:t>
          </a:r>
          <a:endParaRPr lang="en-US" sz="2000" kern="1200"/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90A3-D34B-44CD-89A8-8AAF16D629FA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E75E-EBA6-4AEF-9022-D3C7775F9079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Patrick Ziajski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 </a:t>
          </a:r>
          <a:r>
            <a:rPr lang="en-CA" sz="2700" kern="1200" dirty="0">
              <a:hlinkClick xmlns:r="http://schemas.openxmlformats.org/officeDocument/2006/relationships" r:id="rId2"/>
            </a:rPr>
            <a:t>pziajski@myseneca.ca</a:t>
          </a:r>
          <a:endParaRPr lang="en-US" sz="2700" kern="1200" dirty="0"/>
        </a:p>
      </dsp:txBody>
      <dsp:txXfrm>
        <a:off x="587823" y="569421"/>
        <a:ext cx="4353708" cy="2703210"/>
      </dsp:txXfrm>
    </dsp:sp>
    <dsp:sp modelId="{DA8B7F67-A88D-4BA1-B095-1C6B907ABFF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969F5-0934-418D-80A6-887070B96BE8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Zarak Khattak  </a:t>
          </a:r>
          <a:r>
            <a:rPr lang="en-CA" sz="2700" kern="1200" dirty="0">
              <a:hlinkClick xmlns:r="http://schemas.openxmlformats.org/officeDocument/2006/relationships" r:id="rId3"/>
            </a:rPr>
            <a:t>zkhattak@myseneca.ca</a:t>
          </a:r>
          <a:endParaRPr lang="en-US" sz="2700" kern="1200" dirty="0"/>
        </a:p>
      </dsp:txBody>
      <dsp:txXfrm>
        <a:off x="6114602" y="569421"/>
        <a:ext cx="4353708" cy="27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6944-E034-4962-9127-55EC774C444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98189-A7EB-4F19-9FED-0CE3B0A9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update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blue box around the window?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in both images of results side by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0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11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88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49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0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4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0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4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4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0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1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8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6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221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khattak@myseneca.ca" TargetMode="External"/><Relationship Id="rId2" Type="http://schemas.openxmlformats.org/officeDocument/2006/relationships/hyperlink" Target="mailto:pziajski@myseneca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CA9-27E7-444A-B084-960C732F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Z-RECOGNITION</a:t>
            </a:r>
            <a:br>
              <a:rPr lang="en-CA" dirty="0"/>
            </a:br>
            <a:r>
              <a:rPr lang="en-CA" sz="4000" dirty="0"/>
              <a:t>License Plate Recognition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19D0-9F35-4783-89B7-1A47F8CD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2447"/>
          </a:xfrm>
        </p:spPr>
        <p:txBody>
          <a:bodyPr>
            <a:normAutofit/>
          </a:bodyPr>
          <a:lstStyle/>
          <a:p>
            <a:r>
              <a:rPr lang="en-CA" dirty="0"/>
              <a:t>Patrick Ziajski	</a:t>
            </a:r>
            <a:r>
              <a:rPr lang="en-CA" dirty="0">
                <a:hlinkClick r:id="rId2"/>
              </a:rPr>
              <a:t>pziajski@myseneca.ca</a:t>
            </a:r>
            <a:br>
              <a:rPr lang="en-CA" dirty="0"/>
            </a:br>
            <a:r>
              <a:rPr lang="en-CA" dirty="0"/>
              <a:t>Zarak Khattak	</a:t>
            </a:r>
            <a:r>
              <a:rPr lang="en-CA" dirty="0">
                <a:hlinkClick r:id="rId3"/>
              </a:rPr>
              <a:t>zkhattak@myseneca.ca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11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14-2291-47D4-9F6F-F195B74D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489-1B15-4515-98FA-C7689800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9720"/>
          </a:xfrm>
        </p:spPr>
        <p:txBody>
          <a:bodyPr>
            <a:normAutofit/>
          </a:bodyPr>
          <a:lstStyle/>
          <a:p>
            <a:r>
              <a:rPr lang="en-CA" dirty="0"/>
              <a:t>Project Difficulties</a:t>
            </a:r>
          </a:p>
          <a:p>
            <a:pPr lvl="1"/>
            <a:r>
              <a:rPr lang="en-US" dirty="0"/>
              <a:t>OCR not dealing with corners</a:t>
            </a:r>
          </a:p>
          <a:p>
            <a:pPr lvl="2"/>
            <a:r>
              <a:rPr lang="en-US" dirty="0"/>
              <a:t>fixed using the digitalization of images with a Gaussian model</a:t>
            </a:r>
          </a:p>
          <a:p>
            <a:pPr lvl="1"/>
            <a:r>
              <a:rPr lang="en-US" dirty="0"/>
              <a:t>Matching Results</a:t>
            </a:r>
          </a:p>
          <a:p>
            <a:pPr lvl="2"/>
            <a:r>
              <a:rPr lang="en-US" dirty="0"/>
              <a:t>Partial matching with mathematical algorithms (ratio)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Overall Successful</a:t>
            </a:r>
          </a:p>
          <a:p>
            <a:pPr lvl="1"/>
            <a:r>
              <a:rPr lang="en-US" dirty="0"/>
              <a:t>Learning experience</a:t>
            </a:r>
          </a:p>
          <a:p>
            <a:pPr lvl="2"/>
            <a:r>
              <a:rPr lang="en-US" dirty="0"/>
              <a:t>Python language; Image processing; API requests; JSON databases; Cloud services; Raspberry Pi</a:t>
            </a:r>
            <a:endParaRPr lang="en-CA" dirty="0"/>
          </a:p>
          <a:p>
            <a:r>
              <a:rPr lang="en-CA" dirty="0"/>
              <a:t>Questions?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3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AD08-64E8-4429-83B2-E8AEAD79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CA"/>
              <a:t>CONTACT INFORMATION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0B6BB-92A9-46B1-8236-C38F6468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91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1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76C8-29E4-49F4-A558-3FABB47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C573-92F3-48A2-B4D0-657A50CF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FUNCTIONAL FEATURES</a:t>
            </a:r>
          </a:p>
          <a:p>
            <a:r>
              <a:rPr lang="en-CA" dirty="0"/>
              <a:t>BLOCK DIAGRAM</a:t>
            </a:r>
          </a:p>
          <a:p>
            <a:r>
              <a:rPr lang="en-CA" dirty="0"/>
              <a:t>FLOWCHART</a:t>
            </a:r>
          </a:p>
          <a:p>
            <a:r>
              <a:rPr lang="en-CA" dirty="0"/>
              <a:t>MAJOR COMPONENTS</a:t>
            </a:r>
          </a:p>
          <a:p>
            <a:r>
              <a:rPr lang="en-CA" dirty="0"/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3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BC1-7777-4B09-A6AD-AF81425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50182-4DA7-4947-BEE8-FDC101DA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0236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6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260-A9AF-4103-85D5-99944C7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CC4-D002-42D0-8395-D7289B55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Digital Image processing</a:t>
            </a:r>
          </a:p>
          <a:p>
            <a:pPr lvl="1"/>
            <a:r>
              <a:rPr lang="en-CA" dirty="0">
                <a:solidFill>
                  <a:schemeClr val="tx1">
                    <a:lumMod val="65000"/>
                  </a:schemeClr>
                </a:solidFill>
              </a:rPr>
              <a:t>Optical Character Recognition (OCR) using Computer vision services (CVS)</a:t>
            </a:r>
          </a:p>
          <a:p>
            <a:pPr lvl="1"/>
            <a:r>
              <a:rPr lang="en-CA" dirty="0">
                <a:solidFill>
                  <a:schemeClr val="tx1">
                    <a:lumMod val="65000"/>
                  </a:schemeClr>
                </a:solidFill>
              </a:rPr>
              <a:t>Image Digitization using Gaussian Algorithms</a:t>
            </a:r>
          </a:p>
          <a:p>
            <a:r>
              <a:rPr lang="en-CA" b="1" dirty="0"/>
              <a:t>Motor and Sound control</a:t>
            </a:r>
          </a:p>
          <a:p>
            <a:pPr lvl="1"/>
            <a:r>
              <a:rPr lang="en-CA" dirty="0">
                <a:solidFill>
                  <a:schemeClr val="tx1">
                    <a:lumMod val="65000"/>
                  </a:schemeClr>
                </a:solidFill>
              </a:rPr>
              <a:t>Raspberry Pi 3 MCU</a:t>
            </a:r>
          </a:p>
          <a:p>
            <a:r>
              <a:rPr lang="en-CA" b="1" dirty="0"/>
              <a:t>Scheduled script execution</a:t>
            </a:r>
          </a:p>
          <a:p>
            <a:pPr lvl="1"/>
            <a:r>
              <a:rPr lang="en-CA" dirty="0">
                <a:solidFill>
                  <a:schemeClr val="tx1">
                    <a:lumMod val="65000"/>
                  </a:schemeClr>
                </a:solidFill>
              </a:rPr>
              <a:t>Python script to tie everything together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6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A7F5-8950-4FBF-A99D-B49B120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BLOCK DIAGRAM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C1778-ADA3-41BC-94A0-994F5AFE6E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4" y="1251276"/>
            <a:ext cx="4425308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9A3C-7A48-4702-A67C-B44618B3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SYSTEM FLOW-CHART</a:t>
            </a:r>
          </a:p>
        </p:txBody>
      </p:sp>
    </p:spTree>
    <p:extLst>
      <p:ext uri="{BB962C8B-B14F-4D97-AF65-F5344CB8AC3E}">
        <p14:creationId xmlns:p14="http://schemas.microsoft.com/office/powerpoint/2010/main" val="247262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ED2-B91D-49A6-9407-7A36E80C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A89A-545B-4866-B15D-56839AC4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59518" cy="3636511"/>
          </a:xfrm>
        </p:spPr>
        <p:txBody>
          <a:bodyPr>
            <a:normAutofit/>
          </a:bodyPr>
          <a:lstStyle/>
          <a:p>
            <a:r>
              <a:rPr lang="en-CA" dirty="0"/>
              <a:t>Hardware</a:t>
            </a:r>
          </a:p>
          <a:p>
            <a:pPr lvl="1"/>
            <a:r>
              <a:rPr lang="en-CA" dirty="0"/>
              <a:t>Raspberry Pi 3 Model B</a:t>
            </a:r>
          </a:p>
          <a:p>
            <a:pPr lvl="2"/>
            <a:r>
              <a:rPr lang="en-CA" dirty="0"/>
              <a:t>1.2GHz Broadcom 64 Bit CPU</a:t>
            </a:r>
          </a:p>
          <a:p>
            <a:pPr lvl="2"/>
            <a:r>
              <a:rPr lang="en-CA" dirty="0"/>
              <a:t>1GV RAM</a:t>
            </a:r>
          </a:p>
          <a:p>
            <a:pPr lvl="2"/>
            <a:r>
              <a:rPr lang="en-CA" dirty="0"/>
              <a:t>40 PIN extended GPIO</a:t>
            </a:r>
          </a:p>
          <a:p>
            <a:pPr lvl="1"/>
            <a:r>
              <a:rPr lang="en-CA" dirty="0"/>
              <a:t>Camera </a:t>
            </a:r>
          </a:p>
          <a:p>
            <a:pPr lvl="2"/>
            <a:r>
              <a:rPr lang="en-CA" dirty="0"/>
              <a:t>720 /30 FPS w/ Fixed Focus</a:t>
            </a:r>
          </a:p>
          <a:p>
            <a:pPr lvl="1"/>
            <a:r>
              <a:rPr lang="en-CA" dirty="0"/>
              <a:t>Servo Motor</a:t>
            </a:r>
          </a:p>
          <a:p>
            <a:pPr lvl="2"/>
            <a:r>
              <a:rPr lang="en-CA" dirty="0"/>
              <a:t>Operating Voltage: 3.0V ~ 7.2V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C2BC6-252A-473C-84F4-1172DD1BC7F2}"/>
              </a:ext>
            </a:extLst>
          </p:cNvPr>
          <p:cNvSpPr txBox="1">
            <a:spLocks/>
          </p:cNvSpPr>
          <p:nvPr/>
        </p:nvSpPr>
        <p:spPr>
          <a:xfrm>
            <a:off x="5851189" y="2222287"/>
            <a:ext cx="552209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Software</a:t>
            </a:r>
          </a:p>
          <a:p>
            <a:pPr lvl="1"/>
            <a:r>
              <a:rPr lang="en-CA" dirty="0"/>
              <a:t>Python Program</a:t>
            </a:r>
          </a:p>
          <a:p>
            <a:pPr lvl="2"/>
            <a:r>
              <a:rPr lang="en-CA" dirty="0"/>
              <a:t>Operates the whole system</a:t>
            </a:r>
          </a:p>
          <a:p>
            <a:pPr lvl="1"/>
            <a:r>
              <a:rPr lang="en-CA" dirty="0"/>
              <a:t>Microsoft Azure</a:t>
            </a:r>
          </a:p>
          <a:p>
            <a:pPr lvl="2"/>
            <a:r>
              <a:rPr lang="en-CA" dirty="0"/>
              <a:t>Cognitive Services Resources</a:t>
            </a:r>
          </a:p>
          <a:p>
            <a:pPr lvl="1"/>
            <a:r>
              <a:rPr lang="en-CA" dirty="0"/>
              <a:t>Mongo DB</a:t>
            </a:r>
          </a:p>
          <a:p>
            <a:pPr lvl="2"/>
            <a:r>
              <a:rPr lang="en-CA" dirty="0"/>
              <a:t>JSON data</a:t>
            </a:r>
          </a:p>
          <a:p>
            <a:pPr lvl="1"/>
            <a:r>
              <a:rPr lang="en-CA" dirty="0"/>
              <a:t>Image Digitalization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0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2E96-C3C6-4917-94D2-CA94582B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07" y="1800225"/>
            <a:ext cx="3762302" cy="2276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GRAPHICAL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6C91A-BC97-4A3C-B4CB-909F9B5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12" y="631261"/>
            <a:ext cx="6011222" cy="5410101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8169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A3C-7A48-4702-A67C-B44618B3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 Results</a:t>
            </a:r>
          </a:p>
        </p:txBody>
      </p:sp>
    </p:spTree>
    <p:extLst>
      <p:ext uri="{BB962C8B-B14F-4D97-AF65-F5344CB8AC3E}">
        <p14:creationId xmlns:p14="http://schemas.microsoft.com/office/powerpoint/2010/main" val="232964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225</Words>
  <Application>Microsoft Office PowerPoint</Application>
  <PresentationFormat>Widescreen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Z-RECOGNITION License Plate Recognition</vt:lpstr>
      <vt:lpstr>AGENDA</vt:lpstr>
      <vt:lpstr>INTRODUCTION</vt:lpstr>
      <vt:lpstr>FUNCTIONAL FEATURES</vt:lpstr>
      <vt:lpstr>BLOCK DIAGRAM</vt:lpstr>
      <vt:lpstr>SYSTEM FLOW-CHART</vt:lpstr>
      <vt:lpstr>MAJOR COMPONENTS</vt:lpstr>
      <vt:lpstr>GRAPHICAL USER INTERFACE</vt:lpstr>
      <vt:lpstr>Example Results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Z-RECOGNITION License Plate Recognition</dc:title>
  <dc:creator>Zarak Khattak</dc:creator>
  <cp:lastModifiedBy>Patrick Ziajski</cp:lastModifiedBy>
  <cp:revision>21</cp:revision>
  <dcterms:created xsi:type="dcterms:W3CDTF">2019-11-26T21:59:19Z</dcterms:created>
  <dcterms:modified xsi:type="dcterms:W3CDTF">2019-11-27T20:25:19Z</dcterms:modified>
</cp:coreProperties>
</file>