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fr-F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fr-F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fr-F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fr-F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fr-F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fr-F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fr-FR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fr-F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fr-F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fr-F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fr-FR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fr-FR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fr-FR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fr-FR" sz="209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fr-FR" sz="209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fr-FR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fr-FR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fr-FR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fr-FR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fr-FR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Arial"/>
              </a:rPr>
              <a:t>&lt;date/time&gt;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Arial"/>
              </a:rPr>
              <a:t>&lt;footer&gt;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F449F5E5-1036-4A40-83BC-E536532C5C93}" type="slidenum">
              <a:rPr b="0" lang="fr-FR" sz="1400" spc="-1" strike="noStrike">
                <a:latin typeface="Arial"/>
              </a:rPr>
              <a:t>&lt;number&gt;</a:t>
            </a:fld>
            <a:endParaRPr b="0" lang="fr-F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-1398960"/>
            <a:ext cx="8100000" cy="4170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br/>
            <a:br/>
            <a:br/>
            <a:br/>
            <a:br/>
            <a:br/>
            <a:br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Writing poems Shakespeare-style using a language model with limited depth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620000" y="216000"/>
            <a:ext cx="8100000" cy="434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Times New Roman"/>
              </a:rPr>
              <a:t> </a:t>
            </a:r>
            <a:endParaRPr b="0" lang="en-US" sz="32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Iteration 2 : encoder: GRU, last output only</a:t>
            </a:r>
            <a:br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decoder GRU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Output is English, prompt has to be small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869040" y="1224000"/>
            <a:ext cx="6114960" cy="266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Iteration 2 : result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620000" y="1660680"/>
            <a:ext cx="8100000" cy="270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Iteration 3 : encoder : full  sequence GRU,</a:t>
            </a:r>
            <a:br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decoder : GRU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152000" y="1391760"/>
            <a:ext cx="7070400" cy="32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Iteration 3 : result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620000" y="1812600"/>
            <a:ext cx="8100000" cy="239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Iteration 4 : encoder : stacked GRUs,</a:t>
            </a:r>
            <a:br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decoder : GRU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134800" y="1368000"/>
            <a:ext cx="7070400" cy="32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Iteration 4 : result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792800" y="1368000"/>
            <a:ext cx="7754400" cy="32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Conclusions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CNN does not work as an encoder because it ignores syllable order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Both full sequence and last output only GRUs work as encoders but prompt is small: “With this ”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GRU stack works too and makes it possible to have a longer prompt: “I did not want to write this poem, so I ”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encoders start with a vector of zeros for their initial state so the gradients cannot back-propagate further.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The problem : building a language model without exploding/vanishing gradients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Unlike the forward pass which includes non-linearities, the backward propagation of gradients is purely linear.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each layer, gradients get multiplied by the weight matrix of the layer. With recurrent networks, the recurrent weight matrix is the same as gradients get backpropagated in time.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means gradients are multiplied by the same matrix raised to an infinite power. If a diagonal element is above 1, it leads to gradient explosion. If it is below 1, it leads to vanishing gradients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Gated Recurrent Unit</a:t>
            </a:r>
            <a:br/>
            <a:r>
              <a:rPr b="0" lang="en-US" sz="1600" spc="-1" strike="noStrike">
                <a:solidFill>
                  <a:srgbClr val="050505"/>
                </a:solidFill>
                <a:latin typeface="Times New Roman"/>
              </a:rPr>
              <a:t>(Cho et al., 2014)</a:t>
            </a:r>
            <a:endParaRPr b="0" lang="en-US" sz="16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871360" y="1368000"/>
            <a:ext cx="5597280" cy="32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Generating text with a single GRU</a:t>
            </a:r>
            <a:br/>
            <a:r>
              <a:rPr b="0" lang="en-US" sz="1600" spc="-1" strike="noStrike">
                <a:solidFill>
                  <a:srgbClr val="050505"/>
                </a:solidFill>
                <a:latin typeface="Times New Roman"/>
              </a:rPr>
              <a:t>Tensorflow authors. Text generation with an RNN. Tensorflow tutorial</a:t>
            </a:r>
            <a:endParaRPr b="0" lang="en-US" sz="16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Text generation using a single GRU leads to infinite gradient back-propagation. Gradient clipping is needed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728000" y="2376000"/>
            <a:ext cx="8024040" cy="210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Encoder-Decoder architecture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152000" y="1175760"/>
            <a:ext cx="7070400" cy="32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Three kinds of GRUs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Classic: inputs initial state,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outputs every time step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Zero initial state,                                              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outputs every time step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Zero initial state,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returns last state only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4775760" y="3704400"/>
            <a:ext cx="2712240" cy="196560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6912000" y="2468880"/>
            <a:ext cx="2765880" cy="185112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6408000" y="372240"/>
            <a:ext cx="3093480" cy="200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Methods : the data</a:t>
            </a:r>
            <a:br/>
            <a:r>
              <a:rPr b="0" lang="en-US" sz="1400" spc="-1" strike="noStrike">
                <a:solidFill>
                  <a:srgbClr val="050505"/>
                </a:solidFill>
                <a:latin typeface="Times New Roman"/>
              </a:rPr>
              <a:t>Andrej Karpathy (2015). The Unreasonable Effectiveness of Recurrent Neural Networks. Andrej Karpathy blog</a:t>
            </a:r>
            <a:endParaRPr b="0" lang="en-US" sz="1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complete works of Shakespeare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960000" y="1818720"/>
            <a:ext cx="2546640" cy="336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Iteration 1 : CNN encoder, GRU decoder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Did not output English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437120" y="864000"/>
            <a:ext cx="7041960" cy="313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Iteration 1 : result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3502800" y="1368000"/>
            <a:ext cx="4334040" cy="32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LibreOffice/6.0.5.2$Windows_X86_64 LibreOffice_project/54c8cbb85f300ac59db32fe8a675ff7683cd5a16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2024-10-13T10:44:23Z</dcterms:created>
  <dc:creator/>
  <dc:description/>
  <dc:language>fr-FR</dc:language>
  <cp:lastModifiedBy/>
  <dcterms:modified xsi:type="dcterms:W3CDTF">2024-10-13T16:31:12Z</dcterms:modified>
  <cp:revision>7</cp:revision>
  <dc:subject/>
  <dc:title>DNA</dc:title>
</cp:coreProperties>
</file>