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301320"/>
            <a:ext cx="9071640" cy="1262160"/>
          </a:xfrm>
          <a:prstGeom prst="rect">
            <a:avLst/>
          </a:prstGeom>
        </p:spPr>
        <p:txBody>
          <a:bodyPr lIns="0" rIns="0" tIns="0" bIns="0" anchor="ctr"/>
          <a:p>
            <a:pPr algn="ctr"/>
            <a:endParaRPr b="0" lang="fr-FR" sz="4400" spc="-1" strike="noStrike">
              <a:latin typeface="Arial"/>
            </a:endParaRPr>
          </a:p>
        </p:txBody>
      </p:sp>
      <p:sp>
        <p:nvSpPr>
          <p:cNvPr id="29" name="PlaceHolder 2"/>
          <p:cNvSpPr>
            <a:spLocks noGrp="1"/>
          </p:cNvSpPr>
          <p:nvPr>
            <p:ph type="body"/>
          </p:nvPr>
        </p:nvSpPr>
        <p:spPr>
          <a:xfrm>
            <a:off x="504000" y="1769040"/>
            <a:ext cx="9071640" cy="2091240"/>
          </a:xfrm>
          <a:prstGeom prst="rect">
            <a:avLst/>
          </a:prstGeom>
        </p:spPr>
        <p:txBody>
          <a:bodyPr lIns="0" rIns="0" tIns="0" bIns="0">
            <a:normAutofit/>
          </a:bodyPr>
          <a:p>
            <a:endParaRPr b="0" lang="fr-FR" sz="3200" spc="-1" strike="noStrike">
              <a:latin typeface="Arial"/>
            </a:endParaRPr>
          </a:p>
        </p:txBody>
      </p:sp>
      <p:sp>
        <p:nvSpPr>
          <p:cNvPr id="30" name="PlaceHolder 3"/>
          <p:cNvSpPr>
            <a:spLocks noGrp="1"/>
          </p:cNvSpPr>
          <p:nvPr>
            <p:ph type="body"/>
          </p:nvPr>
        </p:nvSpPr>
        <p:spPr>
          <a:xfrm>
            <a:off x="504000" y="4059360"/>
            <a:ext cx="9071640" cy="2091240"/>
          </a:xfrm>
          <a:prstGeom prst="rect">
            <a:avLst/>
          </a:prstGeom>
        </p:spPr>
        <p:txBody>
          <a:bodyPr lIns="0" rIns="0" tIns="0" bIns="0">
            <a:normAutofit/>
          </a:bodyPr>
          <a:p>
            <a:endParaRPr b="0" lang="fr-F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640" cy="1262160"/>
          </a:xfrm>
          <a:prstGeom prst="rect">
            <a:avLst/>
          </a:prstGeom>
        </p:spPr>
        <p:txBody>
          <a:bodyPr lIns="0" rIns="0" tIns="0" bIns="0" anchor="ctr"/>
          <a:p>
            <a:pPr algn="ctr"/>
            <a:endParaRPr b="0" lang="fr-FR" sz="4400" spc="-1" strike="noStrike">
              <a:latin typeface="Arial"/>
            </a:endParaRPr>
          </a:p>
        </p:txBody>
      </p:sp>
      <p:sp>
        <p:nvSpPr>
          <p:cNvPr id="32" name="PlaceHolder 2"/>
          <p:cNvSpPr>
            <a:spLocks noGrp="1"/>
          </p:cNvSpPr>
          <p:nvPr>
            <p:ph type="body"/>
          </p:nvPr>
        </p:nvSpPr>
        <p:spPr>
          <a:xfrm>
            <a:off x="504000" y="1769040"/>
            <a:ext cx="4426920" cy="2091240"/>
          </a:xfrm>
          <a:prstGeom prst="rect">
            <a:avLst/>
          </a:prstGeom>
        </p:spPr>
        <p:txBody>
          <a:bodyPr lIns="0" rIns="0" tIns="0" bIns="0">
            <a:normAutofit/>
          </a:bodyPr>
          <a:p>
            <a:endParaRPr b="0" lang="fr-FR" sz="3200" spc="-1" strike="noStrike">
              <a:latin typeface="Arial"/>
            </a:endParaRPr>
          </a:p>
        </p:txBody>
      </p:sp>
      <p:sp>
        <p:nvSpPr>
          <p:cNvPr id="33" name="PlaceHolder 3"/>
          <p:cNvSpPr>
            <a:spLocks noGrp="1"/>
          </p:cNvSpPr>
          <p:nvPr>
            <p:ph type="body"/>
          </p:nvPr>
        </p:nvSpPr>
        <p:spPr>
          <a:xfrm>
            <a:off x="5152680" y="1769040"/>
            <a:ext cx="4426920" cy="2091240"/>
          </a:xfrm>
          <a:prstGeom prst="rect">
            <a:avLst/>
          </a:prstGeom>
        </p:spPr>
        <p:txBody>
          <a:bodyPr lIns="0" rIns="0" tIns="0" bIns="0">
            <a:normAutofit/>
          </a:bodyPr>
          <a:p>
            <a:endParaRPr b="0" lang="fr-FR" sz="3200" spc="-1" strike="noStrike">
              <a:latin typeface="Arial"/>
            </a:endParaRPr>
          </a:p>
        </p:txBody>
      </p:sp>
      <p:sp>
        <p:nvSpPr>
          <p:cNvPr id="34" name="PlaceHolder 4"/>
          <p:cNvSpPr>
            <a:spLocks noGrp="1"/>
          </p:cNvSpPr>
          <p:nvPr>
            <p:ph type="body"/>
          </p:nvPr>
        </p:nvSpPr>
        <p:spPr>
          <a:xfrm>
            <a:off x="504000" y="4059360"/>
            <a:ext cx="4426920" cy="2091240"/>
          </a:xfrm>
          <a:prstGeom prst="rect">
            <a:avLst/>
          </a:prstGeom>
        </p:spPr>
        <p:txBody>
          <a:bodyPr lIns="0" rIns="0" tIns="0" bIns="0">
            <a:normAutofit/>
          </a:bodyPr>
          <a:p>
            <a:endParaRPr b="0" lang="fr-FR" sz="3200" spc="-1" strike="noStrike">
              <a:latin typeface="Arial"/>
            </a:endParaRPr>
          </a:p>
        </p:txBody>
      </p:sp>
      <p:sp>
        <p:nvSpPr>
          <p:cNvPr id="35" name="PlaceHolder 5"/>
          <p:cNvSpPr>
            <a:spLocks noGrp="1"/>
          </p:cNvSpPr>
          <p:nvPr>
            <p:ph type="body"/>
          </p:nvPr>
        </p:nvSpPr>
        <p:spPr>
          <a:xfrm>
            <a:off x="5152680" y="4059360"/>
            <a:ext cx="4426920" cy="2091240"/>
          </a:xfrm>
          <a:prstGeom prst="rect">
            <a:avLst/>
          </a:prstGeom>
        </p:spPr>
        <p:txBody>
          <a:bodyPr lIns="0" rIns="0" tIns="0" bIns="0">
            <a:normAutofit/>
          </a:bodyPr>
          <a:p>
            <a:endParaRPr b="0" lang="fr-F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1640" cy="1262160"/>
          </a:xfrm>
          <a:prstGeom prst="rect">
            <a:avLst/>
          </a:prstGeom>
        </p:spPr>
        <p:txBody>
          <a:bodyPr lIns="0" rIns="0" tIns="0" bIns="0" anchor="ctr"/>
          <a:p>
            <a:pPr algn="ctr"/>
            <a:endParaRPr b="0" lang="fr-FR" sz="4400" spc="-1" strike="noStrike">
              <a:latin typeface="Arial"/>
            </a:endParaRPr>
          </a:p>
        </p:txBody>
      </p:sp>
      <p:sp>
        <p:nvSpPr>
          <p:cNvPr id="37" name="PlaceHolder 2"/>
          <p:cNvSpPr>
            <a:spLocks noGrp="1"/>
          </p:cNvSpPr>
          <p:nvPr>
            <p:ph type="body"/>
          </p:nvPr>
        </p:nvSpPr>
        <p:spPr>
          <a:xfrm>
            <a:off x="504000" y="1769040"/>
            <a:ext cx="2920680" cy="2091240"/>
          </a:xfrm>
          <a:prstGeom prst="rect">
            <a:avLst/>
          </a:prstGeom>
        </p:spPr>
        <p:txBody>
          <a:bodyPr lIns="0" rIns="0" tIns="0" bIns="0">
            <a:normAutofit/>
          </a:bodyPr>
          <a:p>
            <a:endParaRPr b="0" lang="fr-FR" sz="3200" spc="-1" strike="noStrike">
              <a:latin typeface="Arial"/>
            </a:endParaRPr>
          </a:p>
        </p:txBody>
      </p:sp>
      <p:sp>
        <p:nvSpPr>
          <p:cNvPr id="38" name="PlaceHolder 3"/>
          <p:cNvSpPr>
            <a:spLocks noGrp="1"/>
          </p:cNvSpPr>
          <p:nvPr>
            <p:ph type="body"/>
          </p:nvPr>
        </p:nvSpPr>
        <p:spPr>
          <a:xfrm>
            <a:off x="3571200" y="1769040"/>
            <a:ext cx="2920680" cy="2091240"/>
          </a:xfrm>
          <a:prstGeom prst="rect">
            <a:avLst/>
          </a:prstGeom>
        </p:spPr>
        <p:txBody>
          <a:bodyPr lIns="0" rIns="0" tIns="0" bIns="0">
            <a:normAutofit/>
          </a:bodyPr>
          <a:p>
            <a:endParaRPr b="0" lang="fr-FR" sz="3200" spc="-1" strike="noStrike">
              <a:latin typeface="Arial"/>
            </a:endParaRPr>
          </a:p>
        </p:txBody>
      </p:sp>
      <p:sp>
        <p:nvSpPr>
          <p:cNvPr id="39" name="PlaceHolder 4"/>
          <p:cNvSpPr>
            <a:spLocks noGrp="1"/>
          </p:cNvSpPr>
          <p:nvPr>
            <p:ph type="body"/>
          </p:nvPr>
        </p:nvSpPr>
        <p:spPr>
          <a:xfrm>
            <a:off x="6638040" y="1769040"/>
            <a:ext cx="2920680" cy="2091240"/>
          </a:xfrm>
          <a:prstGeom prst="rect">
            <a:avLst/>
          </a:prstGeom>
        </p:spPr>
        <p:txBody>
          <a:bodyPr lIns="0" rIns="0" tIns="0" bIns="0">
            <a:normAutofit/>
          </a:bodyPr>
          <a:p>
            <a:endParaRPr b="0" lang="fr-FR" sz="3200" spc="-1" strike="noStrike">
              <a:latin typeface="Arial"/>
            </a:endParaRPr>
          </a:p>
        </p:txBody>
      </p:sp>
      <p:sp>
        <p:nvSpPr>
          <p:cNvPr id="40" name="PlaceHolder 5"/>
          <p:cNvSpPr>
            <a:spLocks noGrp="1"/>
          </p:cNvSpPr>
          <p:nvPr>
            <p:ph type="body"/>
          </p:nvPr>
        </p:nvSpPr>
        <p:spPr>
          <a:xfrm>
            <a:off x="504000" y="4059360"/>
            <a:ext cx="2920680" cy="2091240"/>
          </a:xfrm>
          <a:prstGeom prst="rect">
            <a:avLst/>
          </a:prstGeom>
        </p:spPr>
        <p:txBody>
          <a:bodyPr lIns="0" rIns="0" tIns="0" bIns="0">
            <a:normAutofit/>
          </a:bodyPr>
          <a:p>
            <a:endParaRPr b="0" lang="fr-FR" sz="3200" spc="-1" strike="noStrike">
              <a:latin typeface="Arial"/>
            </a:endParaRPr>
          </a:p>
        </p:txBody>
      </p:sp>
      <p:sp>
        <p:nvSpPr>
          <p:cNvPr id="41" name="PlaceHolder 6"/>
          <p:cNvSpPr>
            <a:spLocks noGrp="1"/>
          </p:cNvSpPr>
          <p:nvPr>
            <p:ph type="body"/>
          </p:nvPr>
        </p:nvSpPr>
        <p:spPr>
          <a:xfrm>
            <a:off x="3571200" y="4059360"/>
            <a:ext cx="2920680" cy="2091240"/>
          </a:xfrm>
          <a:prstGeom prst="rect">
            <a:avLst/>
          </a:prstGeom>
        </p:spPr>
        <p:txBody>
          <a:bodyPr lIns="0" rIns="0" tIns="0" bIns="0">
            <a:normAutofit/>
          </a:bodyPr>
          <a:p>
            <a:endParaRPr b="0" lang="fr-FR" sz="3200" spc="-1" strike="noStrike">
              <a:latin typeface="Arial"/>
            </a:endParaRPr>
          </a:p>
        </p:txBody>
      </p:sp>
      <p:sp>
        <p:nvSpPr>
          <p:cNvPr id="42" name="PlaceHolder 7"/>
          <p:cNvSpPr>
            <a:spLocks noGrp="1"/>
          </p:cNvSpPr>
          <p:nvPr>
            <p:ph type="body"/>
          </p:nvPr>
        </p:nvSpPr>
        <p:spPr>
          <a:xfrm>
            <a:off x="6638040" y="4059360"/>
            <a:ext cx="2920680" cy="2091240"/>
          </a:xfrm>
          <a:prstGeom prst="rect">
            <a:avLst/>
          </a:prstGeom>
        </p:spPr>
        <p:txBody>
          <a:bodyPr lIns="0" rIns="0" tIns="0" bIns="0">
            <a:normAutofit/>
          </a:bodyPr>
          <a:p>
            <a:endParaRPr b="0" lang="fr-F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1640" cy="1262160"/>
          </a:xfrm>
          <a:prstGeom prst="rect">
            <a:avLst/>
          </a:prstGeom>
        </p:spPr>
        <p:txBody>
          <a:bodyPr lIns="0" rIns="0" tIns="0" bIns="0" anchor="ctr"/>
          <a:p>
            <a:pPr algn="ctr"/>
            <a:endParaRPr b="0" lang="fr-FR" sz="4400" spc="-1" strike="noStrike">
              <a:latin typeface="Arial"/>
            </a:endParaRPr>
          </a:p>
        </p:txBody>
      </p:sp>
      <p:sp>
        <p:nvSpPr>
          <p:cNvPr id="50"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640" cy="1262160"/>
          </a:xfrm>
          <a:prstGeom prst="rect">
            <a:avLst/>
          </a:prstGeom>
        </p:spPr>
        <p:txBody>
          <a:bodyPr lIns="0" rIns="0" tIns="0" bIns="0" anchor="ctr"/>
          <a:p>
            <a:pPr algn="ctr"/>
            <a:endParaRPr b="0" lang="fr-FR" sz="4400" spc="-1" strike="noStrike">
              <a:latin typeface="Arial"/>
            </a:endParaRPr>
          </a:p>
        </p:txBody>
      </p:sp>
      <p:sp>
        <p:nvSpPr>
          <p:cNvPr id="52" name="PlaceHolder 2"/>
          <p:cNvSpPr>
            <a:spLocks noGrp="1"/>
          </p:cNvSpPr>
          <p:nvPr>
            <p:ph type="body"/>
          </p:nvPr>
        </p:nvSpPr>
        <p:spPr>
          <a:xfrm>
            <a:off x="504000" y="1769040"/>
            <a:ext cx="9071640" cy="4384440"/>
          </a:xfrm>
          <a:prstGeom prst="rect">
            <a:avLst/>
          </a:prstGeom>
        </p:spPr>
        <p:txBody>
          <a:bodyPr lIns="0" rIns="0" tIns="0" bIns="0">
            <a:normAutofit/>
          </a:bodyPr>
          <a:p>
            <a:endParaRPr b="0" lang="fr-F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1640" cy="1262160"/>
          </a:xfrm>
          <a:prstGeom prst="rect">
            <a:avLst/>
          </a:prstGeom>
        </p:spPr>
        <p:txBody>
          <a:bodyPr lIns="0" rIns="0" tIns="0" bIns="0" anchor="ctr"/>
          <a:p>
            <a:pPr algn="ctr"/>
            <a:endParaRPr b="0" lang="fr-FR" sz="4400" spc="-1" strike="noStrike">
              <a:latin typeface="Arial"/>
            </a:endParaRPr>
          </a:p>
        </p:txBody>
      </p:sp>
      <p:sp>
        <p:nvSpPr>
          <p:cNvPr id="54" name="PlaceHolder 2"/>
          <p:cNvSpPr>
            <a:spLocks noGrp="1"/>
          </p:cNvSpPr>
          <p:nvPr>
            <p:ph type="body"/>
          </p:nvPr>
        </p:nvSpPr>
        <p:spPr>
          <a:xfrm>
            <a:off x="504000" y="1769040"/>
            <a:ext cx="4426920" cy="4384440"/>
          </a:xfrm>
          <a:prstGeom prst="rect">
            <a:avLst/>
          </a:prstGeom>
        </p:spPr>
        <p:txBody>
          <a:bodyPr lIns="0" rIns="0" tIns="0" bIns="0">
            <a:normAutofit/>
          </a:bodyPr>
          <a:p>
            <a:endParaRPr b="0" lang="fr-FR" sz="3200" spc="-1" strike="noStrike">
              <a:latin typeface="Arial"/>
            </a:endParaRPr>
          </a:p>
        </p:txBody>
      </p:sp>
      <p:sp>
        <p:nvSpPr>
          <p:cNvPr id="55" name="PlaceHolder 3"/>
          <p:cNvSpPr>
            <a:spLocks noGrp="1"/>
          </p:cNvSpPr>
          <p:nvPr>
            <p:ph type="body"/>
          </p:nvPr>
        </p:nvSpPr>
        <p:spPr>
          <a:xfrm>
            <a:off x="5152680" y="1769040"/>
            <a:ext cx="4426920" cy="4384440"/>
          </a:xfrm>
          <a:prstGeom prst="rect">
            <a:avLst/>
          </a:prstGeom>
        </p:spPr>
        <p:txBody>
          <a:bodyPr lIns="0" rIns="0" tIns="0" bIns="0">
            <a:normAutofit/>
          </a:bodyPr>
          <a:p>
            <a:endParaRPr b="0" lang="fr-F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1640" cy="1262160"/>
          </a:xfrm>
          <a:prstGeom prst="rect">
            <a:avLst/>
          </a:prstGeom>
        </p:spPr>
        <p:txBody>
          <a:bodyPr lIns="0" rIns="0" tIns="0" bIns="0" anchor="ctr"/>
          <a:p>
            <a:pPr algn="ctr"/>
            <a:endParaRPr b="0" lang="fr-F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1640" cy="1262160"/>
          </a:xfrm>
          <a:prstGeom prst="rect">
            <a:avLst/>
          </a:prstGeom>
        </p:spPr>
        <p:txBody>
          <a:bodyPr lIns="0" rIns="0" tIns="0" bIns="0" anchor="ctr"/>
          <a:p>
            <a:pPr algn="ctr"/>
            <a:endParaRPr b="0" lang="fr-FR" sz="4400" spc="-1" strike="noStrike">
              <a:latin typeface="Arial"/>
            </a:endParaRPr>
          </a:p>
        </p:txBody>
      </p:sp>
      <p:sp>
        <p:nvSpPr>
          <p:cNvPr id="59" name="PlaceHolder 2"/>
          <p:cNvSpPr>
            <a:spLocks noGrp="1"/>
          </p:cNvSpPr>
          <p:nvPr>
            <p:ph type="body"/>
          </p:nvPr>
        </p:nvSpPr>
        <p:spPr>
          <a:xfrm>
            <a:off x="504000" y="1769040"/>
            <a:ext cx="4426920" cy="2091240"/>
          </a:xfrm>
          <a:prstGeom prst="rect">
            <a:avLst/>
          </a:prstGeom>
        </p:spPr>
        <p:txBody>
          <a:bodyPr lIns="0" rIns="0" tIns="0" bIns="0">
            <a:normAutofit/>
          </a:bodyPr>
          <a:p>
            <a:endParaRPr b="0" lang="fr-FR" sz="3200" spc="-1" strike="noStrike">
              <a:latin typeface="Arial"/>
            </a:endParaRPr>
          </a:p>
        </p:txBody>
      </p:sp>
      <p:sp>
        <p:nvSpPr>
          <p:cNvPr id="60" name="PlaceHolder 3"/>
          <p:cNvSpPr>
            <a:spLocks noGrp="1"/>
          </p:cNvSpPr>
          <p:nvPr>
            <p:ph type="body"/>
          </p:nvPr>
        </p:nvSpPr>
        <p:spPr>
          <a:xfrm>
            <a:off x="5152680" y="1769040"/>
            <a:ext cx="4426920" cy="4384440"/>
          </a:xfrm>
          <a:prstGeom prst="rect">
            <a:avLst/>
          </a:prstGeom>
        </p:spPr>
        <p:txBody>
          <a:bodyPr lIns="0" rIns="0" tIns="0" bIns="0">
            <a:normAutofit/>
          </a:bodyPr>
          <a:p>
            <a:endParaRPr b="0" lang="fr-FR" sz="3200" spc="-1" strike="noStrike">
              <a:latin typeface="Arial"/>
            </a:endParaRPr>
          </a:p>
        </p:txBody>
      </p:sp>
      <p:sp>
        <p:nvSpPr>
          <p:cNvPr id="61" name="PlaceHolder 4"/>
          <p:cNvSpPr>
            <a:spLocks noGrp="1"/>
          </p:cNvSpPr>
          <p:nvPr>
            <p:ph type="body"/>
          </p:nvPr>
        </p:nvSpPr>
        <p:spPr>
          <a:xfrm>
            <a:off x="504000" y="4059360"/>
            <a:ext cx="4426920" cy="20912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b="0" lang="fr-FR" sz="4400" spc="-1" strike="noStrike">
              <a:latin typeface="Arial"/>
            </a:endParaRPr>
          </a:p>
        </p:txBody>
      </p:sp>
      <p:sp>
        <p:nvSpPr>
          <p:cNvPr id="8"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640" cy="1262160"/>
          </a:xfrm>
          <a:prstGeom prst="rect">
            <a:avLst/>
          </a:prstGeom>
        </p:spPr>
        <p:txBody>
          <a:bodyPr lIns="0" rIns="0" tIns="0" bIns="0" anchor="ctr"/>
          <a:p>
            <a:pPr algn="ctr"/>
            <a:endParaRPr b="0" lang="fr-FR" sz="4400" spc="-1" strike="noStrike">
              <a:latin typeface="Arial"/>
            </a:endParaRPr>
          </a:p>
        </p:txBody>
      </p:sp>
      <p:sp>
        <p:nvSpPr>
          <p:cNvPr id="63" name="PlaceHolder 2"/>
          <p:cNvSpPr>
            <a:spLocks noGrp="1"/>
          </p:cNvSpPr>
          <p:nvPr>
            <p:ph type="body"/>
          </p:nvPr>
        </p:nvSpPr>
        <p:spPr>
          <a:xfrm>
            <a:off x="504000" y="1769040"/>
            <a:ext cx="4426920" cy="4384440"/>
          </a:xfrm>
          <a:prstGeom prst="rect">
            <a:avLst/>
          </a:prstGeom>
        </p:spPr>
        <p:txBody>
          <a:bodyPr lIns="0" rIns="0" tIns="0" bIns="0">
            <a:normAutofit/>
          </a:bodyPr>
          <a:p>
            <a:endParaRPr b="0" lang="fr-FR" sz="3200" spc="-1" strike="noStrike">
              <a:latin typeface="Arial"/>
            </a:endParaRPr>
          </a:p>
        </p:txBody>
      </p:sp>
      <p:sp>
        <p:nvSpPr>
          <p:cNvPr id="64" name="PlaceHolder 3"/>
          <p:cNvSpPr>
            <a:spLocks noGrp="1"/>
          </p:cNvSpPr>
          <p:nvPr>
            <p:ph type="body"/>
          </p:nvPr>
        </p:nvSpPr>
        <p:spPr>
          <a:xfrm>
            <a:off x="5152680" y="1769040"/>
            <a:ext cx="4426920" cy="2091240"/>
          </a:xfrm>
          <a:prstGeom prst="rect">
            <a:avLst/>
          </a:prstGeom>
        </p:spPr>
        <p:txBody>
          <a:bodyPr lIns="0" rIns="0" tIns="0" bIns="0">
            <a:normAutofit/>
          </a:bodyPr>
          <a:p>
            <a:endParaRPr b="0" lang="fr-FR" sz="3200" spc="-1" strike="noStrike">
              <a:latin typeface="Arial"/>
            </a:endParaRPr>
          </a:p>
        </p:txBody>
      </p:sp>
      <p:sp>
        <p:nvSpPr>
          <p:cNvPr id="65" name="PlaceHolder 4"/>
          <p:cNvSpPr>
            <a:spLocks noGrp="1"/>
          </p:cNvSpPr>
          <p:nvPr>
            <p:ph type="body"/>
          </p:nvPr>
        </p:nvSpPr>
        <p:spPr>
          <a:xfrm>
            <a:off x="5152680" y="4059360"/>
            <a:ext cx="4426920" cy="20912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1262160"/>
          </a:xfrm>
          <a:prstGeom prst="rect">
            <a:avLst/>
          </a:prstGeom>
        </p:spPr>
        <p:txBody>
          <a:bodyPr lIns="0" rIns="0" tIns="0" bIns="0" anchor="ctr"/>
          <a:p>
            <a:pPr algn="ctr"/>
            <a:endParaRPr b="0" lang="fr-FR" sz="4400" spc="-1" strike="noStrike">
              <a:latin typeface="Arial"/>
            </a:endParaRPr>
          </a:p>
        </p:txBody>
      </p:sp>
      <p:sp>
        <p:nvSpPr>
          <p:cNvPr id="67" name="PlaceHolder 2"/>
          <p:cNvSpPr>
            <a:spLocks noGrp="1"/>
          </p:cNvSpPr>
          <p:nvPr>
            <p:ph type="body"/>
          </p:nvPr>
        </p:nvSpPr>
        <p:spPr>
          <a:xfrm>
            <a:off x="504000" y="1769040"/>
            <a:ext cx="4426920" cy="2091240"/>
          </a:xfrm>
          <a:prstGeom prst="rect">
            <a:avLst/>
          </a:prstGeom>
        </p:spPr>
        <p:txBody>
          <a:bodyPr lIns="0" rIns="0" tIns="0" bIns="0">
            <a:normAutofit/>
          </a:bodyPr>
          <a:p>
            <a:endParaRPr b="0" lang="fr-FR" sz="3200" spc="-1" strike="noStrike">
              <a:latin typeface="Arial"/>
            </a:endParaRPr>
          </a:p>
        </p:txBody>
      </p:sp>
      <p:sp>
        <p:nvSpPr>
          <p:cNvPr id="68" name="PlaceHolder 3"/>
          <p:cNvSpPr>
            <a:spLocks noGrp="1"/>
          </p:cNvSpPr>
          <p:nvPr>
            <p:ph type="body"/>
          </p:nvPr>
        </p:nvSpPr>
        <p:spPr>
          <a:xfrm>
            <a:off x="5152680" y="1769040"/>
            <a:ext cx="4426920" cy="2091240"/>
          </a:xfrm>
          <a:prstGeom prst="rect">
            <a:avLst/>
          </a:prstGeom>
        </p:spPr>
        <p:txBody>
          <a:bodyPr lIns="0" rIns="0" tIns="0" bIns="0">
            <a:normAutofit/>
          </a:bodyPr>
          <a:p>
            <a:endParaRPr b="0" lang="fr-FR" sz="3200" spc="-1" strike="noStrike">
              <a:latin typeface="Arial"/>
            </a:endParaRPr>
          </a:p>
        </p:txBody>
      </p:sp>
      <p:sp>
        <p:nvSpPr>
          <p:cNvPr id="69" name="PlaceHolder 4"/>
          <p:cNvSpPr>
            <a:spLocks noGrp="1"/>
          </p:cNvSpPr>
          <p:nvPr>
            <p:ph type="body"/>
          </p:nvPr>
        </p:nvSpPr>
        <p:spPr>
          <a:xfrm>
            <a:off x="504000" y="4059360"/>
            <a:ext cx="9071640" cy="20912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1640" cy="1262160"/>
          </a:xfrm>
          <a:prstGeom prst="rect">
            <a:avLst/>
          </a:prstGeom>
        </p:spPr>
        <p:txBody>
          <a:bodyPr lIns="0" rIns="0" tIns="0" bIns="0" anchor="ctr"/>
          <a:p>
            <a:pPr algn="ctr"/>
            <a:endParaRPr b="0" lang="fr-FR" sz="4400" spc="-1" strike="noStrike">
              <a:latin typeface="Arial"/>
            </a:endParaRPr>
          </a:p>
        </p:txBody>
      </p:sp>
      <p:sp>
        <p:nvSpPr>
          <p:cNvPr id="71" name="PlaceHolder 2"/>
          <p:cNvSpPr>
            <a:spLocks noGrp="1"/>
          </p:cNvSpPr>
          <p:nvPr>
            <p:ph type="body"/>
          </p:nvPr>
        </p:nvSpPr>
        <p:spPr>
          <a:xfrm>
            <a:off x="504000" y="1769040"/>
            <a:ext cx="9071640" cy="2091240"/>
          </a:xfrm>
          <a:prstGeom prst="rect">
            <a:avLst/>
          </a:prstGeom>
        </p:spPr>
        <p:txBody>
          <a:bodyPr lIns="0" rIns="0" tIns="0" bIns="0">
            <a:normAutofit/>
          </a:bodyPr>
          <a:p>
            <a:endParaRPr b="0" lang="fr-FR" sz="3200" spc="-1" strike="noStrike">
              <a:latin typeface="Arial"/>
            </a:endParaRPr>
          </a:p>
        </p:txBody>
      </p:sp>
      <p:sp>
        <p:nvSpPr>
          <p:cNvPr id="72" name="PlaceHolder 3"/>
          <p:cNvSpPr>
            <a:spLocks noGrp="1"/>
          </p:cNvSpPr>
          <p:nvPr>
            <p:ph type="body"/>
          </p:nvPr>
        </p:nvSpPr>
        <p:spPr>
          <a:xfrm>
            <a:off x="504000" y="4059360"/>
            <a:ext cx="9071640" cy="20912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301320"/>
            <a:ext cx="9071640" cy="1262160"/>
          </a:xfrm>
          <a:prstGeom prst="rect">
            <a:avLst/>
          </a:prstGeom>
        </p:spPr>
        <p:txBody>
          <a:bodyPr lIns="0" rIns="0" tIns="0" bIns="0" anchor="ctr"/>
          <a:p>
            <a:pPr algn="ctr"/>
            <a:endParaRPr b="0" lang="fr-FR" sz="4400" spc="-1" strike="noStrike">
              <a:latin typeface="Arial"/>
            </a:endParaRPr>
          </a:p>
        </p:txBody>
      </p:sp>
      <p:sp>
        <p:nvSpPr>
          <p:cNvPr id="74" name="PlaceHolder 2"/>
          <p:cNvSpPr>
            <a:spLocks noGrp="1"/>
          </p:cNvSpPr>
          <p:nvPr>
            <p:ph type="body"/>
          </p:nvPr>
        </p:nvSpPr>
        <p:spPr>
          <a:xfrm>
            <a:off x="504000" y="1769040"/>
            <a:ext cx="4426920" cy="2091240"/>
          </a:xfrm>
          <a:prstGeom prst="rect">
            <a:avLst/>
          </a:prstGeom>
        </p:spPr>
        <p:txBody>
          <a:bodyPr lIns="0" rIns="0" tIns="0" bIns="0">
            <a:normAutofit/>
          </a:bodyPr>
          <a:p>
            <a:endParaRPr b="0" lang="fr-FR" sz="3200" spc="-1" strike="noStrike">
              <a:latin typeface="Arial"/>
            </a:endParaRPr>
          </a:p>
        </p:txBody>
      </p:sp>
      <p:sp>
        <p:nvSpPr>
          <p:cNvPr id="75" name="PlaceHolder 3"/>
          <p:cNvSpPr>
            <a:spLocks noGrp="1"/>
          </p:cNvSpPr>
          <p:nvPr>
            <p:ph type="body"/>
          </p:nvPr>
        </p:nvSpPr>
        <p:spPr>
          <a:xfrm>
            <a:off x="5152680" y="1769040"/>
            <a:ext cx="4426920" cy="2091240"/>
          </a:xfrm>
          <a:prstGeom prst="rect">
            <a:avLst/>
          </a:prstGeom>
        </p:spPr>
        <p:txBody>
          <a:bodyPr lIns="0" rIns="0" tIns="0" bIns="0">
            <a:normAutofit/>
          </a:bodyPr>
          <a:p>
            <a:endParaRPr b="0" lang="fr-FR" sz="3200" spc="-1" strike="noStrike">
              <a:latin typeface="Arial"/>
            </a:endParaRPr>
          </a:p>
        </p:txBody>
      </p:sp>
      <p:sp>
        <p:nvSpPr>
          <p:cNvPr id="76" name="PlaceHolder 4"/>
          <p:cNvSpPr>
            <a:spLocks noGrp="1"/>
          </p:cNvSpPr>
          <p:nvPr>
            <p:ph type="body"/>
          </p:nvPr>
        </p:nvSpPr>
        <p:spPr>
          <a:xfrm>
            <a:off x="504000" y="4059360"/>
            <a:ext cx="4426920" cy="2091240"/>
          </a:xfrm>
          <a:prstGeom prst="rect">
            <a:avLst/>
          </a:prstGeom>
        </p:spPr>
        <p:txBody>
          <a:bodyPr lIns="0" rIns="0" tIns="0" bIns="0">
            <a:normAutofit/>
          </a:bodyPr>
          <a:p>
            <a:endParaRPr b="0" lang="fr-FR" sz="3200" spc="-1" strike="noStrike">
              <a:latin typeface="Arial"/>
            </a:endParaRPr>
          </a:p>
        </p:txBody>
      </p:sp>
      <p:sp>
        <p:nvSpPr>
          <p:cNvPr id="77" name="PlaceHolder 5"/>
          <p:cNvSpPr>
            <a:spLocks noGrp="1"/>
          </p:cNvSpPr>
          <p:nvPr>
            <p:ph type="body"/>
          </p:nvPr>
        </p:nvSpPr>
        <p:spPr>
          <a:xfrm>
            <a:off x="5152680" y="4059360"/>
            <a:ext cx="4426920" cy="20912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1640" cy="1262160"/>
          </a:xfrm>
          <a:prstGeom prst="rect">
            <a:avLst/>
          </a:prstGeom>
        </p:spPr>
        <p:txBody>
          <a:bodyPr lIns="0" rIns="0" tIns="0" bIns="0" anchor="ctr"/>
          <a:p>
            <a:pPr algn="ctr"/>
            <a:endParaRPr b="0" lang="fr-FR" sz="4400" spc="-1" strike="noStrike">
              <a:latin typeface="Arial"/>
            </a:endParaRPr>
          </a:p>
        </p:txBody>
      </p:sp>
      <p:sp>
        <p:nvSpPr>
          <p:cNvPr id="79" name="PlaceHolder 2"/>
          <p:cNvSpPr>
            <a:spLocks noGrp="1"/>
          </p:cNvSpPr>
          <p:nvPr>
            <p:ph type="body"/>
          </p:nvPr>
        </p:nvSpPr>
        <p:spPr>
          <a:xfrm>
            <a:off x="504000" y="1769040"/>
            <a:ext cx="2920680" cy="2091240"/>
          </a:xfrm>
          <a:prstGeom prst="rect">
            <a:avLst/>
          </a:prstGeom>
        </p:spPr>
        <p:txBody>
          <a:bodyPr lIns="0" rIns="0" tIns="0" bIns="0">
            <a:normAutofit/>
          </a:bodyPr>
          <a:p>
            <a:endParaRPr b="0" lang="fr-FR" sz="3200" spc="-1" strike="noStrike">
              <a:latin typeface="Arial"/>
            </a:endParaRPr>
          </a:p>
        </p:txBody>
      </p:sp>
      <p:sp>
        <p:nvSpPr>
          <p:cNvPr id="80" name="PlaceHolder 3"/>
          <p:cNvSpPr>
            <a:spLocks noGrp="1"/>
          </p:cNvSpPr>
          <p:nvPr>
            <p:ph type="body"/>
          </p:nvPr>
        </p:nvSpPr>
        <p:spPr>
          <a:xfrm>
            <a:off x="3571200" y="1769040"/>
            <a:ext cx="2920680" cy="2091240"/>
          </a:xfrm>
          <a:prstGeom prst="rect">
            <a:avLst/>
          </a:prstGeom>
        </p:spPr>
        <p:txBody>
          <a:bodyPr lIns="0" rIns="0" tIns="0" bIns="0">
            <a:normAutofit/>
          </a:bodyPr>
          <a:p>
            <a:endParaRPr b="0" lang="fr-FR" sz="3200" spc="-1" strike="noStrike">
              <a:latin typeface="Arial"/>
            </a:endParaRPr>
          </a:p>
        </p:txBody>
      </p:sp>
      <p:sp>
        <p:nvSpPr>
          <p:cNvPr id="81" name="PlaceHolder 4"/>
          <p:cNvSpPr>
            <a:spLocks noGrp="1"/>
          </p:cNvSpPr>
          <p:nvPr>
            <p:ph type="body"/>
          </p:nvPr>
        </p:nvSpPr>
        <p:spPr>
          <a:xfrm>
            <a:off x="6638040" y="1769040"/>
            <a:ext cx="2920680" cy="2091240"/>
          </a:xfrm>
          <a:prstGeom prst="rect">
            <a:avLst/>
          </a:prstGeom>
        </p:spPr>
        <p:txBody>
          <a:bodyPr lIns="0" rIns="0" tIns="0" bIns="0">
            <a:normAutofit/>
          </a:bodyPr>
          <a:p>
            <a:endParaRPr b="0" lang="fr-FR" sz="3200" spc="-1" strike="noStrike">
              <a:latin typeface="Arial"/>
            </a:endParaRPr>
          </a:p>
        </p:txBody>
      </p:sp>
      <p:sp>
        <p:nvSpPr>
          <p:cNvPr id="82" name="PlaceHolder 5"/>
          <p:cNvSpPr>
            <a:spLocks noGrp="1"/>
          </p:cNvSpPr>
          <p:nvPr>
            <p:ph type="body"/>
          </p:nvPr>
        </p:nvSpPr>
        <p:spPr>
          <a:xfrm>
            <a:off x="504000" y="4059360"/>
            <a:ext cx="2920680" cy="2091240"/>
          </a:xfrm>
          <a:prstGeom prst="rect">
            <a:avLst/>
          </a:prstGeom>
        </p:spPr>
        <p:txBody>
          <a:bodyPr lIns="0" rIns="0" tIns="0" bIns="0">
            <a:normAutofit/>
          </a:bodyPr>
          <a:p>
            <a:endParaRPr b="0" lang="fr-FR" sz="3200" spc="-1" strike="noStrike">
              <a:latin typeface="Arial"/>
            </a:endParaRPr>
          </a:p>
        </p:txBody>
      </p:sp>
      <p:sp>
        <p:nvSpPr>
          <p:cNvPr id="83" name="PlaceHolder 6"/>
          <p:cNvSpPr>
            <a:spLocks noGrp="1"/>
          </p:cNvSpPr>
          <p:nvPr>
            <p:ph type="body"/>
          </p:nvPr>
        </p:nvSpPr>
        <p:spPr>
          <a:xfrm>
            <a:off x="3571200" y="4059360"/>
            <a:ext cx="2920680" cy="2091240"/>
          </a:xfrm>
          <a:prstGeom prst="rect">
            <a:avLst/>
          </a:prstGeom>
        </p:spPr>
        <p:txBody>
          <a:bodyPr lIns="0" rIns="0" tIns="0" bIns="0">
            <a:normAutofit/>
          </a:bodyPr>
          <a:p>
            <a:endParaRPr b="0" lang="fr-FR" sz="3200" spc="-1" strike="noStrike">
              <a:latin typeface="Arial"/>
            </a:endParaRPr>
          </a:p>
        </p:txBody>
      </p:sp>
      <p:sp>
        <p:nvSpPr>
          <p:cNvPr id="84" name="PlaceHolder 7"/>
          <p:cNvSpPr>
            <a:spLocks noGrp="1"/>
          </p:cNvSpPr>
          <p:nvPr>
            <p:ph type="body"/>
          </p:nvPr>
        </p:nvSpPr>
        <p:spPr>
          <a:xfrm>
            <a:off x="6638040" y="4059360"/>
            <a:ext cx="2920680" cy="20912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b="0" lang="fr-FR" sz="4400" spc="-1" strike="noStrike">
              <a:latin typeface="Arial"/>
            </a:endParaRPr>
          </a:p>
        </p:txBody>
      </p:sp>
      <p:sp>
        <p:nvSpPr>
          <p:cNvPr id="10" name="PlaceHolder 2"/>
          <p:cNvSpPr>
            <a:spLocks noGrp="1"/>
          </p:cNvSpPr>
          <p:nvPr>
            <p:ph type="body"/>
          </p:nvPr>
        </p:nvSpPr>
        <p:spPr>
          <a:xfrm>
            <a:off x="504000" y="1769040"/>
            <a:ext cx="9071640" cy="4384440"/>
          </a:xfrm>
          <a:prstGeom prst="rect">
            <a:avLst/>
          </a:prstGeom>
        </p:spPr>
        <p:txBody>
          <a:bodyPr lIns="0" rIns="0" tIns="0" bIns="0">
            <a:normAutofit/>
          </a:bodyPr>
          <a:p>
            <a:endParaRPr b="0" lang="fr-F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1640" cy="1262160"/>
          </a:xfrm>
          <a:prstGeom prst="rect">
            <a:avLst/>
          </a:prstGeom>
        </p:spPr>
        <p:txBody>
          <a:bodyPr lIns="0" rIns="0" tIns="0" bIns="0" anchor="ctr"/>
          <a:p>
            <a:pPr algn="ctr"/>
            <a:endParaRPr b="0" lang="fr-FR" sz="4400" spc="-1" strike="noStrike">
              <a:latin typeface="Arial"/>
            </a:endParaRPr>
          </a:p>
        </p:txBody>
      </p:sp>
      <p:sp>
        <p:nvSpPr>
          <p:cNvPr id="12" name="PlaceHolder 2"/>
          <p:cNvSpPr>
            <a:spLocks noGrp="1"/>
          </p:cNvSpPr>
          <p:nvPr>
            <p:ph type="body"/>
          </p:nvPr>
        </p:nvSpPr>
        <p:spPr>
          <a:xfrm>
            <a:off x="504000" y="1769040"/>
            <a:ext cx="4426920" cy="4384440"/>
          </a:xfrm>
          <a:prstGeom prst="rect">
            <a:avLst/>
          </a:prstGeom>
        </p:spPr>
        <p:txBody>
          <a:bodyPr lIns="0" rIns="0" tIns="0" bIns="0">
            <a:normAutofit/>
          </a:bodyPr>
          <a:p>
            <a:endParaRPr b="0" lang="fr-FR" sz="3200" spc="-1" strike="noStrike">
              <a:latin typeface="Arial"/>
            </a:endParaRPr>
          </a:p>
        </p:txBody>
      </p:sp>
      <p:sp>
        <p:nvSpPr>
          <p:cNvPr id="13" name="PlaceHolder 3"/>
          <p:cNvSpPr>
            <a:spLocks noGrp="1"/>
          </p:cNvSpPr>
          <p:nvPr>
            <p:ph type="body"/>
          </p:nvPr>
        </p:nvSpPr>
        <p:spPr>
          <a:xfrm>
            <a:off x="5152680" y="1769040"/>
            <a:ext cx="4426920" cy="4384440"/>
          </a:xfrm>
          <a:prstGeom prst="rect">
            <a:avLst/>
          </a:prstGeom>
        </p:spPr>
        <p:txBody>
          <a:bodyPr lIns="0" rIns="0" tIns="0" bIns="0">
            <a:normAutofit/>
          </a:bodyPr>
          <a:p>
            <a:endParaRPr b="0" lang="fr-F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b="0" lang="fr-F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1640" cy="1262160"/>
          </a:xfrm>
          <a:prstGeom prst="rect">
            <a:avLst/>
          </a:prstGeom>
        </p:spPr>
        <p:txBody>
          <a:bodyPr lIns="0" rIns="0" tIns="0" bIns="0" anchor="ctr"/>
          <a:p>
            <a:pPr algn="ctr"/>
            <a:endParaRPr b="0" lang="fr-FR" sz="4400" spc="-1" strike="noStrike">
              <a:latin typeface="Arial"/>
            </a:endParaRPr>
          </a:p>
        </p:txBody>
      </p:sp>
      <p:sp>
        <p:nvSpPr>
          <p:cNvPr id="17" name="PlaceHolder 2"/>
          <p:cNvSpPr>
            <a:spLocks noGrp="1"/>
          </p:cNvSpPr>
          <p:nvPr>
            <p:ph type="body"/>
          </p:nvPr>
        </p:nvSpPr>
        <p:spPr>
          <a:xfrm>
            <a:off x="504000" y="1769040"/>
            <a:ext cx="4426920" cy="2091240"/>
          </a:xfrm>
          <a:prstGeom prst="rect">
            <a:avLst/>
          </a:prstGeom>
        </p:spPr>
        <p:txBody>
          <a:bodyPr lIns="0" rIns="0" tIns="0" bIns="0">
            <a:normAutofit/>
          </a:bodyPr>
          <a:p>
            <a:endParaRPr b="0" lang="fr-FR" sz="3200" spc="-1" strike="noStrike">
              <a:latin typeface="Arial"/>
            </a:endParaRPr>
          </a:p>
        </p:txBody>
      </p:sp>
      <p:sp>
        <p:nvSpPr>
          <p:cNvPr id="18" name="PlaceHolder 3"/>
          <p:cNvSpPr>
            <a:spLocks noGrp="1"/>
          </p:cNvSpPr>
          <p:nvPr>
            <p:ph type="body"/>
          </p:nvPr>
        </p:nvSpPr>
        <p:spPr>
          <a:xfrm>
            <a:off x="5152680" y="1769040"/>
            <a:ext cx="4426920" cy="4384440"/>
          </a:xfrm>
          <a:prstGeom prst="rect">
            <a:avLst/>
          </a:prstGeom>
        </p:spPr>
        <p:txBody>
          <a:bodyPr lIns="0" rIns="0" tIns="0" bIns="0">
            <a:normAutofit/>
          </a:bodyPr>
          <a:p>
            <a:endParaRPr b="0" lang="fr-FR" sz="3200" spc="-1" strike="noStrike">
              <a:latin typeface="Arial"/>
            </a:endParaRPr>
          </a:p>
        </p:txBody>
      </p:sp>
      <p:sp>
        <p:nvSpPr>
          <p:cNvPr id="19" name="PlaceHolder 4"/>
          <p:cNvSpPr>
            <a:spLocks noGrp="1"/>
          </p:cNvSpPr>
          <p:nvPr>
            <p:ph type="body"/>
          </p:nvPr>
        </p:nvSpPr>
        <p:spPr>
          <a:xfrm>
            <a:off x="504000" y="4059360"/>
            <a:ext cx="4426920" cy="2091240"/>
          </a:xfrm>
          <a:prstGeom prst="rect">
            <a:avLst/>
          </a:prstGeom>
        </p:spPr>
        <p:txBody>
          <a:bodyPr lIns="0" rIns="0" tIns="0" bIns="0">
            <a:normAutofit/>
          </a:bodyPr>
          <a:p>
            <a:endParaRPr b="0" lang="fr-F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1640" cy="1262160"/>
          </a:xfrm>
          <a:prstGeom prst="rect">
            <a:avLst/>
          </a:prstGeom>
        </p:spPr>
        <p:txBody>
          <a:bodyPr lIns="0" rIns="0" tIns="0" bIns="0" anchor="ctr"/>
          <a:p>
            <a:pPr algn="ctr"/>
            <a:endParaRPr b="0" lang="fr-FR" sz="4400" spc="-1" strike="noStrike">
              <a:latin typeface="Arial"/>
            </a:endParaRPr>
          </a:p>
        </p:txBody>
      </p:sp>
      <p:sp>
        <p:nvSpPr>
          <p:cNvPr id="21" name="PlaceHolder 2"/>
          <p:cNvSpPr>
            <a:spLocks noGrp="1"/>
          </p:cNvSpPr>
          <p:nvPr>
            <p:ph type="body"/>
          </p:nvPr>
        </p:nvSpPr>
        <p:spPr>
          <a:xfrm>
            <a:off x="504000" y="1769040"/>
            <a:ext cx="4426920" cy="4384440"/>
          </a:xfrm>
          <a:prstGeom prst="rect">
            <a:avLst/>
          </a:prstGeom>
        </p:spPr>
        <p:txBody>
          <a:bodyPr lIns="0" rIns="0" tIns="0" bIns="0">
            <a:normAutofit/>
          </a:bodyPr>
          <a:p>
            <a:endParaRPr b="0" lang="fr-FR" sz="3200" spc="-1" strike="noStrike">
              <a:latin typeface="Arial"/>
            </a:endParaRPr>
          </a:p>
        </p:txBody>
      </p:sp>
      <p:sp>
        <p:nvSpPr>
          <p:cNvPr id="22" name="PlaceHolder 3"/>
          <p:cNvSpPr>
            <a:spLocks noGrp="1"/>
          </p:cNvSpPr>
          <p:nvPr>
            <p:ph type="body"/>
          </p:nvPr>
        </p:nvSpPr>
        <p:spPr>
          <a:xfrm>
            <a:off x="5152680" y="1769040"/>
            <a:ext cx="4426920" cy="2091240"/>
          </a:xfrm>
          <a:prstGeom prst="rect">
            <a:avLst/>
          </a:prstGeom>
        </p:spPr>
        <p:txBody>
          <a:bodyPr lIns="0" rIns="0" tIns="0" bIns="0">
            <a:normAutofit/>
          </a:bodyPr>
          <a:p>
            <a:endParaRPr b="0" lang="fr-FR" sz="3200" spc="-1" strike="noStrike">
              <a:latin typeface="Arial"/>
            </a:endParaRPr>
          </a:p>
        </p:txBody>
      </p:sp>
      <p:sp>
        <p:nvSpPr>
          <p:cNvPr id="23" name="PlaceHolder 4"/>
          <p:cNvSpPr>
            <a:spLocks noGrp="1"/>
          </p:cNvSpPr>
          <p:nvPr>
            <p:ph type="body"/>
          </p:nvPr>
        </p:nvSpPr>
        <p:spPr>
          <a:xfrm>
            <a:off x="5152680" y="4059360"/>
            <a:ext cx="4426920" cy="2091240"/>
          </a:xfrm>
          <a:prstGeom prst="rect">
            <a:avLst/>
          </a:prstGeom>
        </p:spPr>
        <p:txBody>
          <a:bodyPr lIns="0" rIns="0" tIns="0" bIns="0">
            <a:normAutofit/>
          </a:bodyPr>
          <a:p>
            <a:endParaRPr b="0" lang="fr-F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1640" cy="1262160"/>
          </a:xfrm>
          <a:prstGeom prst="rect">
            <a:avLst/>
          </a:prstGeom>
        </p:spPr>
        <p:txBody>
          <a:bodyPr lIns="0" rIns="0" tIns="0" bIns="0" anchor="ctr"/>
          <a:p>
            <a:pPr algn="ctr"/>
            <a:endParaRPr b="0" lang="fr-FR" sz="4400" spc="-1" strike="noStrike">
              <a:latin typeface="Arial"/>
            </a:endParaRPr>
          </a:p>
        </p:txBody>
      </p:sp>
      <p:sp>
        <p:nvSpPr>
          <p:cNvPr id="25" name="PlaceHolder 2"/>
          <p:cNvSpPr>
            <a:spLocks noGrp="1"/>
          </p:cNvSpPr>
          <p:nvPr>
            <p:ph type="body"/>
          </p:nvPr>
        </p:nvSpPr>
        <p:spPr>
          <a:xfrm>
            <a:off x="504000" y="1769040"/>
            <a:ext cx="4426920" cy="2091240"/>
          </a:xfrm>
          <a:prstGeom prst="rect">
            <a:avLst/>
          </a:prstGeom>
        </p:spPr>
        <p:txBody>
          <a:bodyPr lIns="0" rIns="0" tIns="0" bIns="0">
            <a:normAutofit/>
          </a:bodyPr>
          <a:p>
            <a:endParaRPr b="0" lang="fr-FR" sz="3200" spc="-1" strike="noStrike">
              <a:latin typeface="Arial"/>
            </a:endParaRPr>
          </a:p>
        </p:txBody>
      </p:sp>
      <p:sp>
        <p:nvSpPr>
          <p:cNvPr id="26" name="PlaceHolder 3"/>
          <p:cNvSpPr>
            <a:spLocks noGrp="1"/>
          </p:cNvSpPr>
          <p:nvPr>
            <p:ph type="body"/>
          </p:nvPr>
        </p:nvSpPr>
        <p:spPr>
          <a:xfrm>
            <a:off x="5152680" y="1769040"/>
            <a:ext cx="4426920" cy="2091240"/>
          </a:xfrm>
          <a:prstGeom prst="rect">
            <a:avLst/>
          </a:prstGeom>
        </p:spPr>
        <p:txBody>
          <a:bodyPr lIns="0" rIns="0" tIns="0" bIns="0">
            <a:normAutofit/>
          </a:bodyPr>
          <a:p>
            <a:endParaRPr b="0" lang="fr-FR" sz="3200" spc="-1" strike="noStrike">
              <a:latin typeface="Arial"/>
            </a:endParaRPr>
          </a:p>
        </p:txBody>
      </p:sp>
      <p:sp>
        <p:nvSpPr>
          <p:cNvPr id="27" name="PlaceHolder 4"/>
          <p:cNvSpPr>
            <a:spLocks noGrp="1"/>
          </p:cNvSpPr>
          <p:nvPr>
            <p:ph type="body"/>
          </p:nvPr>
        </p:nvSpPr>
        <p:spPr>
          <a:xfrm>
            <a:off x="504000" y="4059360"/>
            <a:ext cx="9071640" cy="2091240"/>
          </a:xfrm>
          <a:prstGeom prst="rect">
            <a:avLst/>
          </a:prstGeom>
        </p:spPr>
        <p:txBody>
          <a:bodyPr lIns="0" rIns="0" tIns="0" bIns="0">
            <a:normAutofit/>
          </a:bodyPr>
          <a:p>
            <a:endParaRPr b="0" lang="fr-F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6016680"/>
            <a:ext cx="10076760" cy="1542600"/>
          </a:xfrm>
          <a:prstGeom prst="rect">
            <a:avLst/>
          </a:prstGeom>
          <a:ln>
            <a:noFill/>
          </a:ln>
        </p:spPr>
      </p:pic>
      <p:sp>
        <p:nvSpPr>
          <p:cNvPr id="1" name="PlaceHolder 1"/>
          <p:cNvSpPr>
            <a:spLocks noGrp="1"/>
          </p:cNvSpPr>
          <p:nvPr>
            <p:ph type="title"/>
          </p:nvPr>
        </p:nvSpPr>
        <p:spPr>
          <a:xfrm>
            <a:off x="504360" y="2553840"/>
            <a:ext cx="9071640" cy="1622160"/>
          </a:xfrm>
          <a:prstGeom prst="rect">
            <a:avLst/>
          </a:prstGeom>
        </p:spPr>
        <p:txBody>
          <a:bodyPr lIns="0" rIns="0" tIns="0" bIns="0" anchor="ctr"/>
          <a:p>
            <a:pPr algn="ctr"/>
            <a:r>
              <a:rPr b="0" lang="fr-FR" sz="4400" spc="-1" strike="noStrike">
                <a:latin typeface="Arial"/>
              </a:rPr>
              <a:t>Click to edit the title text format</a:t>
            </a:r>
            <a:endParaRPr b="0" lang="fr-FR" sz="4400" spc="-1" strike="noStrike">
              <a:latin typeface="Arial"/>
            </a:endParaRPr>
          </a:p>
        </p:txBody>
      </p:sp>
      <p:sp>
        <p:nvSpPr>
          <p:cNvPr id="2" name="PlaceHolder 2"/>
          <p:cNvSpPr>
            <a:spLocks noGrp="1"/>
          </p:cNvSpPr>
          <p:nvPr>
            <p:ph type="body"/>
          </p:nvPr>
        </p:nvSpPr>
        <p:spPr>
          <a:xfrm>
            <a:off x="504000" y="4536000"/>
            <a:ext cx="9071640" cy="1152000"/>
          </a:xfrm>
          <a:prstGeom prst="rect">
            <a:avLst/>
          </a:prstGeom>
        </p:spPr>
        <p:txBody>
          <a:bodyPr lIns="0" rIns="0" tIns="0" bIns="0">
            <a:normAutofit/>
          </a:bodyPr>
          <a:p>
            <a:pPr marL="432000" indent="-324000">
              <a:spcAft>
                <a:spcPts val="1417"/>
              </a:spcAft>
              <a:buClr>
                <a:srgbClr val="000000"/>
              </a:buClr>
              <a:buSzPct val="45000"/>
              <a:buFont typeface="Wingdings" charset="2"/>
              <a:buChar char=""/>
            </a:pPr>
            <a:r>
              <a:rPr b="0" lang="fr-FR" sz="3200" spc="-1" strike="noStrike">
                <a:latin typeface="Arial"/>
              </a:rPr>
              <a:t>Click to edit the outline text format</a:t>
            </a:r>
            <a:endParaRPr b="0" lang="fr-FR" sz="3200" spc="-1" strike="noStrike">
              <a:latin typeface="Arial"/>
            </a:endParaRPr>
          </a:p>
          <a:p>
            <a:pPr lvl="1" marL="864000" indent="-324000">
              <a:spcAft>
                <a:spcPts val="1134"/>
              </a:spcAft>
              <a:buClr>
                <a:srgbClr val="000000"/>
              </a:buClr>
              <a:buSzPct val="75000"/>
              <a:buFont typeface="Symbol" charset="2"/>
              <a:buChar char=""/>
            </a:pPr>
            <a:r>
              <a:rPr b="0" lang="fr-FR" sz="2800" spc="-1" strike="noStrike">
                <a:latin typeface="Arial"/>
              </a:rPr>
              <a:t>Second Outline Level</a:t>
            </a:r>
            <a:endParaRPr b="0" lang="fr-FR" sz="2800" spc="-1" strike="noStrike">
              <a:latin typeface="Arial"/>
            </a:endParaRPr>
          </a:p>
          <a:p>
            <a:pPr lvl="2" marL="1296000" indent="-288000">
              <a:spcAft>
                <a:spcPts val="850"/>
              </a:spcAft>
              <a:buClr>
                <a:srgbClr val="000000"/>
              </a:buClr>
              <a:buSzPct val="45000"/>
              <a:buFont typeface="Wingdings" charset="2"/>
              <a:buChar char=""/>
            </a:pPr>
            <a:r>
              <a:rPr b="0" lang="fr-FR" sz="2400" spc="-1" strike="noStrike">
                <a:latin typeface="Arial"/>
              </a:rPr>
              <a:t>Third Outline Level</a:t>
            </a:r>
            <a:endParaRPr b="0" lang="fr-FR" sz="2400" spc="-1" strike="noStrike">
              <a:latin typeface="Arial"/>
            </a:endParaRPr>
          </a:p>
          <a:p>
            <a:pPr lvl="3" marL="1728000" indent="-216000">
              <a:spcAft>
                <a:spcPts val="567"/>
              </a:spcAft>
              <a:buClr>
                <a:srgbClr val="000000"/>
              </a:buClr>
              <a:buSzPct val="75000"/>
              <a:buFont typeface="Symbol" charset="2"/>
              <a:buChar char=""/>
            </a:pPr>
            <a:r>
              <a:rPr b="0" lang="fr-FR" sz="2000" spc="-1" strike="noStrike">
                <a:latin typeface="Arial"/>
              </a:rPr>
              <a:t>Fourth Outline Level</a:t>
            </a:r>
            <a:endParaRPr b="0" lang="fr-FR" sz="2000" spc="-1" strike="noStrike">
              <a:latin typeface="Arial"/>
            </a:endParaRPr>
          </a:p>
          <a:p>
            <a:pPr lvl="4" marL="2160000" indent="-216000">
              <a:spcAft>
                <a:spcPts val="283"/>
              </a:spcAft>
              <a:buClr>
                <a:srgbClr val="000000"/>
              </a:buClr>
              <a:buSzPct val="45000"/>
              <a:buFont typeface="Wingdings" charset="2"/>
              <a:buChar char=""/>
            </a:pPr>
            <a:r>
              <a:rPr b="0" lang="fr-FR" sz="2000" spc="-1" strike="noStrike">
                <a:latin typeface="Arial"/>
              </a:rPr>
              <a:t>Fifth Outline Level</a:t>
            </a:r>
            <a:endParaRPr b="0" lang="fr-FR" sz="2000" spc="-1" strike="noStrike">
              <a:latin typeface="Arial"/>
            </a:endParaRPr>
          </a:p>
          <a:p>
            <a:pPr lvl="5" marL="2592000" indent="-216000">
              <a:spcAft>
                <a:spcPts val="283"/>
              </a:spcAft>
              <a:buClr>
                <a:srgbClr val="000000"/>
              </a:buClr>
              <a:buSzPct val="45000"/>
              <a:buFont typeface="Wingdings" charset="2"/>
              <a:buChar char=""/>
            </a:pPr>
            <a:r>
              <a:rPr b="0" lang="fr-FR" sz="2000" spc="-1" strike="noStrike">
                <a:latin typeface="Arial"/>
              </a:rPr>
              <a:t>Sixth Outline Level</a:t>
            </a:r>
            <a:endParaRPr b="0" lang="fr-FR" sz="2000" spc="-1" strike="noStrike">
              <a:latin typeface="Arial"/>
            </a:endParaRPr>
          </a:p>
          <a:p>
            <a:pPr lvl="6" marL="3024000" indent="-216000">
              <a:spcAft>
                <a:spcPts val="283"/>
              </a:spcAft>
              <a:buClr>
                <a:srgbClr val="000000"/>
              </a:buClr>
              <a:buSzPct val="45000"/>
              <a:buFont typeface="Wingdings" charset="2"/>
              <a:buChar char=""/>
            </a:pPr>
            <a:r>
              <a:rPr b="0" lang="fr-FR" sz="2000" spc="-1" strike="noStrike">
                <a:latin typeface="Arial"/>
              </a:rPr>
              <a:t>Seventh Outline Level</a:t>
            </a:r>
            <a:endParaRPr b="0" lang="fr-FR" sz="2000" spc="-1" strike="noStrike">
              <a:latin typeface="Arial"/>
            </a:endParaRPr>
          </a:p>
        </p:txBody>
      </p:sp>
      <p:sp>
        <p:nvSpPr>
          <p:cNvPr id="3" name="PlaceHolder 3"/>
          <p:cNvSpPr>
            <a:spLocks noGrp="1"/>
          </p:cNvSpPr>
          <p:nvPr>
            <p:ph type="dt"/>
          </p:nvPr>
        </p:nvSpPr>
        <p:spPr>
          <a:xfrm>
            <a:off x="504000" y="6887160"/>
            <a:ext cx="2348280" cy="521280"/>
          </a:xfrm>
          <a:prstGeom prst="rect">
            <a:avLst/>
          </a:prstGeom>
        </p:spPr>
        <p:txBody>
          <a:bodyPr lIns="0" rIns="0" tIns="0" bIns="0"/>
          <a:p>
            <a:r>
              <a:rPr b="0" lang="fr-FR" sz="1400" spc="-1" strike="noStrike">
                <a:latin typeface="Times New Roman"/>
              </a:rPr>
              <a:t>&lt;date/time&gt;</a:t>
            </a:r>
            <a:endParaRPr b="0" lang="fr-FR" sz="1400" spc="-1" strike="noStrike">
              <a:latin typeface="Times New Roman"/>
            </a:endParaRPr>
          </a:p>
        </p:txBody>
      </p:sp>
      <p:sp>
        <p:nvSpPr>
          <p:cNvPr id="4" name="PlaceHolder 4"/>
          <p:cNvSpPr>
            <a:spLocks noGrp="1"/>
          </p:cNvSpPr>
          <p:nvPr>
            <p:ph type="ftr"/>
          </p:nvPr>
        </p:nvSpPr>
        <p:spPr>
          <a:xfrm>
            <a:off x="3447360" y="6887160"/>
            <a:ext cx="3195000" cy="521280"/>
          </a:xfrm>
          <a:prstGeom prst="rect">
            <a:avLst/>
          </a:prstGeom>
        </p:spPr>
        <p:txBody>
          <a:bodyPr lIns="0" rIns="0" tIns="0" bIns="0"/>
          <a:p>
            <a:pPr algn="ctr"/>
            <a:r>
              <a:rPr b="0" lang="fr-FR" sz="1400" spc="-1" strike="noStrike">
                <a:latin typeface="Times New Roman"/>
              </a:rPr>
              <a:t>&lt;footer&gt;</a:t>
            </a:r>
            <a:endParaRPr b="0" lang="fr-FR" sz="1400" spc="-1" strike="noStrike">
              <a:latin typeface="Times New Roman"/>
            </a:endParaRPr>
          </a:p>
        </p:txBody>
      </p:sp>
      <p:sp>
        <p:nvSpPr>
          <p:cNvPr id="5" name="PlaceHolder 5"/>
          <p:cNvSpPr>
            <a:spLocks noGrp="1"/>
          </p:cNvSpPr>
          <p:nvPr>
            <p:ph type="sldNum"/>
          </p:nvPr>
        </p:nvSpPr>
        <p:spPr>
          <a:xfrm>
            <a:off x="7227360" y="6887160"/>
            <a:ext cx="2348280" cy="521280"/>
          </a:xfrm>
          <a:prstGeom prst="rect">
            <a:avLst/>
          </a:prstGeom>
        </p:spPr>
        <p:txBody>
          <a:bodyPr lIns="0" rIns="0" tIns="0" bIns="0"/>
          <a:p>
            <a:pPr algn="r"/>
            <a:fld id="{CDA63B43-93F2-4FDC-8701-3D2F91CC4757}" type="slidenum">
              <a:rPr b="0" lang="fr-FR" sz="1400" spc="-1" strike="noStrike">
                <a:latin typeface="Times New Roman"/>
              </a:rPr>
              <a:t>&lt;number&gt;</a:t>
            </a:fld>
            <a:endParaRPr b="0" lang="fr-FR" sz="1400" spc="-1" strike="noStrike">
              <a:latin typeface="Times New Roman"/>
            </a:endParaRPr>
          </a:p>
        </p:txBody>
      </p:sp>
      <p:pic>
        <p:nvPicPr>
          <p:cNvPr id="6" name="" descr=""/>
          <p:cNvPicPr/>
          <p:nvPr/>
        </p:nvPicPr>
        <p:blipFill>
          <a:blip r:embed="rId3"/>
          <a:stretch/>
        </p:blipFill>
        <p:spPr>
          <a:xfrm>
            <a:off x="0" y="0"/>
            <a:ext cx="10077120" cy="1695240"/>
          </a:xfrm>
          <a:prstGeom prst="rect">
            <a:avLst/>
          </a:prstGeom>
          <a:ln>
            <a:noFill/>
          </a:ln>
        </p:spPr>
      </p:pic>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 name="" descr=""/>
          <p:cNvPicPr/>
          <p:nvPr/>
        </p:nvPicPr>
        <p:blipFill>
          <a:blip r:embed="rId2"/>
          <a:stretch/>
        </p:blipFill>
        <p:spPr>
          <a:xfrm>
            <a:off x="0" y="6108480"/>
            <a:ext cx="10076760" cy="1451160"/>
          </a:xfrm>
          <a:prstGeom prst="rect">
            <a:avLst/>
          </a:prstGeom>
          <a:ln>
            <a:noFill/>
          </a:ln>
        </p:spPr>
      </p:pic>
      <p:sp>
        <p:nvSpPr>
          <p:cNvPr id="44" name="PlaceHolder 1"/>
          <p:cNvSpPr>
            <a:spLocks noGrp="1"/>
          </p:cNvSpPr>
          <p:nvPr>
            <p:ph type="title"/>
          </p:nvPr>
        </p:nvSpPr>
        <p:spPr>
          <a:xfrm>
            <a:off x="504000" y="301320"/>
            <a:ext cx="9071640" cy="1262160"/>
          </a:xfrm>
          <a:prstGeom prst="rect">
            <a:avLst/>
          </a:prstGeom>
        </p:spPr>
        <p:txBody>
          <a:bodyPr lIns="0" rIns="0" tIns="0" bIns="0" anchor="ctr"/>
          <a:p>
            <a:pPr algn="ctr"/>
            <a:r>
              <a:rPr b="0" lang="fr-FR" sz="4400" spc="-1" strike="noStrike">
                <a:latin typeface="Arial"/>
              </a:rPr>
              <a:t>Click to edit the title text format</a:t>
            </a:r>
            <a:endParaRPr b="0" lang="fr-FR" sz="4400" spc="-1" strike="noStrike">
              <a:latin typeface="Arial"/>
            </a:endParaRPr>
          </a:p>
        </p:txBody>
      </p:sp>
      <p:sp>
        <p:nvSpPr>
          <p:cNvPr id="45" name="PlaceHolder 2"/>
          <p:cNvSpPr>
            <a:spLocks noGrp="1"/>
          </p:cNvSpPr>
          <p:nvPr>
            <p:ph type="body"/>
          </p:nvPr>
        </p:nvSpPr>
        <p:spPr>
          <a:xfrm>
            <a:off x="504000" y="1769040"/>
            <a:ext cx="9071640" cy="4384440"/>
          </a:xfrm>
          <a:prstGeom prst="rect">
            <a:avLst/>
          </a:prstGeom>
        </p:spPr>
        <p:txBody>
          <a:bodyPr lIns="0" rIns="0" tIns="0" bIns="0">
            <a:normAutofit/>
          </a:bodyPr>
          <a:p>
            <a:pPr marL="432000" indent="-324000">
              <a:spcAft>
                <a:spcPts val="1417"/>
              </a:spcAft>
              <a:buClr>
                <a:srgbClr val="000000"/>
              </a:buClr>
              <a:buSzPct val="45000"/>
              <a:buFont typeface="Wingdings" charset="2"/>
              <a:buChar char=""/>
            </a:pPr>
            <a:r>
              <a:rPr b="0" lang="fr-FR" sz="3200" spc="-1" strike="noStrike">
                <a:latin typeface="Arial"/>
              </a:rPr>
              <a:t>Click to edit the outline text format</a:t>
            </a:r>
            <a:endParaRPr b="0" lang="fr-FR" sz="3200" spc="-1" strike="noStrike">
              <a:latin typeface="Arial"/>
            </a:endParaRPr>
          </a:p>
          <a:p>
            <a:pPr lvl="1" marL="864000" indent="-324000">
              <a:spcAft>
                <a:spcPts val="1134"/>
              </a:spcAft>
              <a:buClr>
                <a:srgbClr val="000000"/>
              </a:buClr>
              <a:buSzPct val="75000"/>
              <a:buFont typeface="Symbol" charset="2"/>
              <a:buChar char=""/>
            </a:pPr>
            <a:r>
              <a:rPr b="0" lang="fr-FR" sz="2800" spc="-1" strike="noStrike">
                <a:latin typeface="Arial"/>
              </a:rPr>
              <a:t>Second Outline Level</a:t>
            </a:r>
            <a:endParaRPr b="0" lang="fr-FR" sz="2800" spc="-1" strike="noStrike">
              <a:latin typeface="Arial"/>
            </a:endParaRPr>
          </a:p>
          <a:p>
            <a:pPr lvl="2" marL="1296000" indent="-288000">
              <a:spcAft>
                <a:spcPts val="850"/>
              </a:spcAft>
              <a:buClr>
                <a:srgbClr val="000000"/>
              </a:buClr>
              <a:buSzPct val="45000"/>
              <a:buFont typeface="Wingdings" charset="2"/>
              <a:buChar char=""/>
            </a:pPr>
            <a:r>
              <a:rPr b="0" lang="fr-FR" sz="2400" spc="-1" strike="noStrike">
                <a:latin typeface="Arial"/>
              </a:rPr>
              <a:t>Third Outline Level</a:t>
            </a:r>
            <a:endParaRPr b="0" lang="fr-FR" sz="2400" spc="-1" strike="noStrike">
              <a:latin typeface="Arial"/>
            </a:endParaRPr>
          </a:p>
          <a:p>
            <a:pPr lvl="3" marL="1728000" indent="-216000">
              <a:spcAft>
                <a:spcPts val="567"/>
              </a:spcAft>
              <a:buClr>
                <a:srgbClr val="000000"/>
              </a:buClr>
              <a:buSzPct val="75000"/>
              <a:buFont typeface="Symbol" charset="2"/>
              <a:buChar char=""/>
            </a:pPr>
            <a:r>
              <a:rPr b="0" lang="fr-FR" sz="2000" spc="-1" strike="noStrike">
                <a:latin typeface="Arial"/>
              </a:rPr>
              <a:t>Fourth Outline Level</a:t>
            </a:r>
            <a:endParaRPr b="0" lang="fr-FR" sz="2000" spc="-1" strike="noStrike">
              <a:latin typeface="Arial"/>
            </a:endParaRPr>
          </a:p>
          <a:p>
            <a:pPr lvl="4" marL="2160000" indent="-216000">
              <a:spcAft>
                <a:spcPts val="283"/>
              </a:spcAft>
              <a:buClr>
                <a:srgbClr val="000000"/>
              </a:buClr>
              <a:buSzPct val="45000"/>
              <a:buFont typeface="Wingdings" charset="2"/>
              <a:buChar char=""/>
            </a:pPr>
            <a:r>
              <a:rPr b="0" lang="fr-FR" sz="2000" spc="-1" strike="noStrike">
                <a:latin typeface="Arial"/>
              </a:rPr>
              <a:t>Fifth Outline Level</a:t>
            </a:r>
            <a:endParaRPr b="0" lang="fr-FR" sz="2000" spc="-1" strike="noStrike">
              <a:latin typeface="Arial"/>
            </a:endParaRPr>
          </a:p>
          <a:p>
            <a:pPr lvl="5" marL="2592000" indent="-216000">
              <a:spcAft>
                <a:spcPts val="283"/>
              </a:spcAft>
              <a:buClr>
                <a:srgbClr val="000000"/>
              </a:buClr>
              <a:buSzPct val="45000"/>
              <a:buFont typeface="Wingdings" charset="2"/>
              <a:buChar char=""/>
            </a:pPr>
            <a:r>
              <a:rPr b="0" lang="fr-FR" sz="2000" spc="-1" strike="noStrike">
                <a:latin typeface="Arial"/>
              </a:rPr>
              <a:t>Sixth Outline Level</a:t>
            </a:r>
            <a:endParaRPr b="0" lang="fr-FR" sz="2000" spc="-1" strike="noStrike">
              <a:latin typeface="Arial"/>
            </a:endParaRPr>
          </a:p>
          <a:p>
            <a:pPr lvl="6" marL="3024000" indent="-216000">
              <a:spcAft>
                <a:spcPts val="283"/>
              </a:spcAft>
              <a:buClr>
                <a:srgbClr val="000000"/>
              </a:buClr>
              <a:buSzPct val="45000"/>
              <a:buFont typeface="Wingdings" charset="2"/>
              <a:buChar char=""/>
            </a:pPr>
            <a:r>
              <a:rPr b="0" lang="fr-FR" sz="2000" spc="-1" strike="noStrike">
                <a:latin typeface="Arial"/>
              </a:rPr>
              <a:t>Seventh Outline Level</a:t>
            </a:r>
            <a:endParaRPr b="0" lang="fr-FR" sz="2000" spc="-1" strike="noStrike">
              <a:latin typeface="Arial"/>
            </a:endParaRPr>
          </a:p>
        </p:txBody>
      </p:sp>
      <p:sp>
        <p:nvSpPr>
          <p:cNvPr id="46" name="PlaceHolder 3"/>
          <p:cNvSpPr>
            <a:spLocks noGrp="1"/>
          </p:cNvSpPr>
          <p:nvPr>
            <p:ph type="ftr"/>
          </p:nvPr>
        </p:nvSpPr>
        <p:spPr>
          <a:xfrm>
            <a:off x="3447360" y="6887160"/>
            <a:ext cx="3195000" cy="521280"/>
          </a:xfrm>
          <a:prstGeom prst="rect">
            <a:avLst/>
          </a:prstGeom>
        </p:spPr>
        <p:txBody>
          <a:bodyPr lIns="0" rIns="0" tIns="0" bIns="0" anchor="b"/>
          <a:p>
            <a:pPr algn="ctr"/>
            <a:r>
              <a:rPr b="0" lang="fr-FR" sz="1400" spc="-1" strike="noStrike">
                <a:latin typeface="Arial"/>
              </a:rPr>
              <a:t>&lt;footer&gt;</a:t>
            </a:r>
            <a:endParaRPr b="0" lang="fr-FR" sz="1400" spc="-1" strike="noStrike">
              <a:latin typeface="Arial"/>
            </a:endParaRPr>
          </a:p>
        </p:txBody>
      </p:sp>
      <p:sp>
        <p:nvSpPr>
          <p:cNvPr id="47" name="PlaceHolder 4"/>
          <p:cNvSpPr>
            <a:spLocks noGrp="1"/>
          </p:cNvSpPr>
          <p:nvPr>
            <p:ph type="dt"/>
          </p:nvPr>
        </p:nvSpPr>
        <p:spPr>
          <a:xfrm>
            <a:off x="504000" y="6887160"/>
            <a:ext cx="2348280" cy="521280"/>
          </a:xfrm>
          <a:prstGeom prst="rect">
            <a:avLst/>
          </a:prstGeom>
        </p:spPr>
        <p:txBody>
          <a:bodyPr lIns="0" rIns="0" tIns="0" bIns="0" anchor="b"/>
          <a:p>
            <a:r>
              <a:rPr b="0" lang="fr-FR" sz="1400" spc="-1" strike="noStrike">
                <a:latin typeface="Arial"/>
              </a:rPr>
              <a:t>&lt;date/time&gt;</a:t>
            </a:r>
            <a:endParaRPr b="0" lang="fr-FR" sz="1400" spc="-1" strike="noStrike">
              <a:latin typeface="Arial"/>
            </a:endParaRPr>
          </a:p>
        </p:txBody>
      </p:sp>
      <p:sp>
        <p:nvSpPr>
          <p:cNvPr id="48" name="PlaceHolder 5"/>
          <p:cNvSpPr>
            <a:spLocks noGrp="1"/>
          </p:cNvSpPr>
          <p:nvPr>
            <p:ph type="sldNum"/>
          </p:nvPr>
        </p:nvSpPr>
        <p:spPr>
          <a:xfrm>
            <a:off x="7227360" y="6887160"/>
            <a:ext cx="2348280" cy="521280"/>
          </a:xfrm>
          <a:prstGeom prst="rect">
            <a:avLst/>
          </a:prstGeom>
        </p:spPr>
        <p:txBody>
          <a:bodyPr lIns="0" rIns="0" tIns="0" bIns="0" anchor="b"/>
          <a:p>
            <a:pPr algn="r"/>
            <a:fld id="{8CBEBCCB-0DFE-4C2D-9DB9-036E4457C71A}" type="slidenum">
              <a:rPr b="0" lang="fr-FR" sz="1400" spc="-1" strike="noStrike">
                <a:latin typeface="Arial"/>
              </a:rPr>
              <a:t>&lt;number&gt;</a:t>
            </a:fld>
            <a:endParaRPr b="0" lang="fr-FR"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504360" y="2553840"/>
            <a:ext cx="9071640" cy="1622160"/>
          </a:xfrm>
          <a:prstGeom prst="rect">
            <a:avLst/>
          </a:prstGeom>
          <a:noFill/>
          <a:ln>
            <a:noFill/>
          </a:ln>
        </p:spPr>
        <p:txBody>
          <a:bodyPr lIns="0" rIns="0" tIns="0" bIns="0" anchor="ctr"/>
          <a:p>
            <a:pPr algn="ctr"/>
            <a:r>
              <a:rPr b="0" lang="en-US" sz="4400" spc="-1" strike="noStrike">
                <a:latin typeface="Arial"/>
              </a:rPr>
              <a:t>Recommender System Using A Sparse Autoencoder </a:t>
            </a:r>
            <a:endParaRPr b="0" lang="en-US" sz="4400" spc="-1" strike="noStrike">
              <a:latin typeface="Arial"/>
            </a:endParaRPr>
          </a:p>
        </p:txBody>
      </p:sp>
      <p:sp>
        <p:nvSpPr>
          <p:cNvPr id="86" name="TextShape 2"/>
          <p:cNvSpPr txBox="1"/>
          <p:nvPr/>
        </p:nvSpPr>
        <p:spPr>
          <a:xfrm>
            <a:off x="504000" y="4536000"/>
            <a:ext cx="9071640" cy="1152000"/>
          </a:xfrm>
          <a:prstGeom prst="rect">
            <a:avLst/>
          </a:prstGeom>
          <a:noFill/>
          <a:ln>
            <a:noFill/>
          </a:ln>
        </p:spPr>
        <p:txBody>
          <a:bodyPr lIns="0" rIns="0" tIns="0" bIns="0" anchor="ctr"/>
          <a:p>
            <a:pPr algn="ctr"/>
            <a:r>
              <a:rPr b="0" lang="en-US" sz="3200" spc="-1" strike="noStrike">
                <a:latin typeface="Arial"/>
              </a:rPr>
              <a:t>Patrick Zirnheld (CU at Boulder MSEE)</a:t>
            </a:r>
            <a:endParaRPr b="0" lang="en-US"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latin typeface="Arial"/>
              </a:rPr>
              <a:t>Autoencoder flavors</a:t>
            </a:r>
            <a:endParaRPr b="0" lang="en-US" sz="4400" spc="-1" strike="noStrike">
              <a:latin typeface="Arial"/>
            </a:endParaRPr>
          </a:p>
        </p:txBody>
      </p:sp>
      <p:sp>
        <p:nvSpPr>
          <p:cNvPr id="105" name="TextShape 2"/>
          <p:cNvSpPr txBox="1"/>
          <p:nvPr/>
        </p:nvSpPr>
        <p:spPr>
          <a:xfrm>
            <a:off x="504000" y="1769040"/>
            <a:ext cx="9071640" cy="4384440"/>
          </a:xfrm>
          <a:prstGeom prst="rect">
            <a:avLst/>
          </a:prstGeom>
          <a:noFill/>
          <a:ln>
            <a:noFill/>
          </a:ln>
        </p:spPr>
        <p:txBody>
          <a:bodyPr lIns="0" rIns="0" tIns="0" bIns="0">
            <a:normAutofit/>
          </a:bodyPr>
          <a:p>
            <a:pPr marL="432000" indent="-324000">
              <a:spcAft>
                <a:spcPts val="1417"/>
              </a:spcAft>
              <a:buClr>
                <a:srgbClr val="000000"/>
              </a:buClr>
              <a:buSzPct val="45000"/>
              <a:buFont typeface="Wingdings" charset="2"/>
              <a:buChar char=""/>
            </a:pPr>
            <a:r>
              <a:rPr b="0" lang="en-US" sz="2600" spc="-1" strike="noStrike">
                <a:latin typeface="Arial"/>
              </a:rPr>
              <a:t>In this work, I trained 5 autoencoder models</a:t>
            </a:r>
            <a:endParaRPr b="0" lang="en-US" sz="2600" spc="-1" strike="noStrike">
              <a:latin typeface="Arial"/>
            </a:endParaRPr>
          </a:p>
          <a:p>
            <a:pPr marL="432000" indent="-324000">
              <a:spcAft>
                <a:spcPts val="1417"/>
              </a:spcAft>
              <a:buClr>
                <a:srgbClr val="000000"/>
              </a:buClr>
              <a:buSzPct val="45000"/>
              <a:buFont typeface="Wingdings" charset="2"/>
              <a:buChar char=""/>
            </a:pPr>
            <a:r>
              <a:rPr b="0" lang="en-US" sz="2600" spc="-1" strike="noStrike">
                <a:latin typeface="Arial"/>
              </a:rPr>
              <a:t>Matrix multiplication implemented as an autoencoder with 18 components, with regular MSE loss</a:t>
            </a:r>
            <a:endParaRPr b="0" lang="en-US" sz="2600" spc="-1" strike="noStrike">
              <a:latin typeface="Arial"/>
            </a:endParaRPr>
          </a:p>
          <a:p>
            <a:pPr marL="432000" indent="-324000">
              <a:spcAft>
                <a:spcPts val="1417"/>
              </a:spcAft>
              <a:buClr>
                <a:srgbClr val="000000"/>
              </a:buClr>
              <a:buSzPct val="45000"/>
              <a:buFont typeface="Wingdings" charset="2"/>
              <a:buChar char=""/>
            </a:pPr>
            <a:r>
              <a:rPr b="0" lang="en-US" sz="2600" spc="-1" strike="noStrike">
                <a:latin typeface="Arial"/>
              </a:rPr>
              <a:t>Same using a masked MSE: zero ratings do not contribute</a:t>
            </a:r>
            <a:endParaRPr b="0" lang="en-US" sz="2600" spc="-1" strike="noStrike">
              <a:latin typeface="Arial"/>
            </a:endParaRPr>
          </a:p>
          <a:p>
            <a:pPr marL="432000" indent="-324000">
              <a:spcAft>
                <a:spcPts val="1417"/>
              </a:spcAft>
              <a:buClr>
                <a:srgbClr val="000000"/>
              </a:buClr>
              <a:buSzPct val="45000"/>
              <a:buFont typeface="Wingdings" charset="2"/>
              <a:buChar char=""/>
            </a:pPr>
            <a:r>
              <a:rPr b="0" lang="en-US" sz="2600" spc="-1" strike="noStrike">
                <a:latin typeface="Arial"/>
              </a:rPr>
              <a:t>A shallow autoencoder with 18 latents, a Relu activation function: Relu(x)= max(0,x) applied to each matrix entry individually + masked MSE. Relu makes outputs sparse. </a:t>
            </a:r>
            <a:endParaRPr b="0" lang="en-US" sz="2600" spc="-1" strike="noStrike">
              <a:latin typeface="Arial"/>
            </a:endParaRPr>
          </a:p>
          <a:p>
            <a:pPr marL="432000" indent="-324000">
              <a:spcAft>
                <a:spcPts val="1417"/>
              </a:spcAft>
              <a:buClr>
                <a:srgbClr val="000000"/>
              </a:buClr>
              <a:buSzPct val="45000"/>
              <a:buFont typeface="Wingdings" charset="2"/>
              <a:buChar char=""/>
            </a:pPr>
            <a:r>
              <a:rPr b="0" lang="en-US" sz="2600" spc="-1" strike="noStrike">
                <a:latin typeface="Arial"/>
              </a:rPr>
              <a:t>Same with 150 latents</a:t>
            </a:r>
            <a:endParaRPr b="0" lang="en-US" sz="2600" spc="-1" strike="noStrike">
              <a:latin typeface="Arial"/>
            </a:endParaRPr>
          </a:p>
          <a:p>
            <a:pPr marL="432000" indent="-324000">
              <a:spcAft>
                <a:spcPts val="1417"/>
              </a:spcAft>
              <a:buClr>
                <a:srgbClr val="000000"/>
              </a:buClr>
              <a:buSzPct val="45000"/>
              <a:buFont typeface="Wingdings" charset="2"/>
              <a:buChar char=""/>
            </a:pPr>
            <a:r>
              <a:rPr b="0" lang="en-US" sz="2600" spc="-1" strike="noStrike">
                <a:latin typeface="Arial"/>
              </a:rPr>
              <a:t>A deeper autoencoder with 3 hidden layers + masked MSE</a:t>
            </a:r>
            <a:endParaRPr b="0" lang="en-US" sz="26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latin typeface="Arial"/>
              </a:rPr>
              <a:t>The method (Part II)</a:t>
            </a:r>
            <a:endParaRPr b="0" lang="en-US" sz="4400" spc="-1" strike="noStrike">
              <a:latin typeface="Arial"/>
            </a:endParaRPr>
          </a:p>
        </p:txBody>
      </p:sp>
      <p:sp>
        <p:nvSpPr>
          <p:cNvPr id="107" name="TextShape 2"/>
          <p:cNvSpPr txBox="1"/>
          <p:nvPr/>
        </p:nvSpPr>
        <p:spPr>
          <a:xfrm>
            <a:off x="504000" y="1769040"/>
            <a:ext cx="9071640" cy="4384440"/>
          </a:xfrm>
          <a:prstGeom prst="rect">
            <a:avLst/>
          </a:prstGeom>
          <a:noFill/>
          <a:ln>
            <a:noFill/>
          </a:ln>
        </p:spPr>
        <p:txBody>
          <a:bodyPr lIns="0" rIns="0" tIns="0" bIns="0">
            <a:normAutofit/>
          </a:bodyPr>
          <a:p>
            <a:pPr marL="432000" indent="-324000">
              <a:spcAft>
                <a:spcPts val="1417"/>
              </a:spcAft>
              <a:buClr>
                <a:srgbClr val="000000"/>
              </a:buClr>
              <a:buSzPct val="45000"/>
              <a:buFont typeface="Wingdings" charset="2"/>
              <a:buChar char=""/>
            </a:pPr>
            <a:r>
              <a:rPr b="0" lang="en-US" sz="3200" spc="-1" strike="noStrike">
                <a:latin typeface="Arial"/>
              </a:rPr>
              <a:t>Implementation specifics</a:t>
            </a:r>
            <a:endParaRPr b="0" lang="en-US" sz="3200" spc="-1" strike="noStrike">
              <a:latin typeface="Arial"/>
            </a:endParaRPr>
          </a:p>
          <a:p>
            <a:pPr marL="432000" indent="-324000">
              <a:spcAft>
                <a:spcPts val="1417"/>
              </a:spcAft>
              <a:buClr>
                <a:srgbClr val="000000"/>
              </a:buClr>
              <a:buSzPct val="45000"/>
              <a:buFont typeface="Wingdings" charset="2"/>
              <a:buChar char=""/>
            </a:pPr>
            <a:r>
              <a:rPr b="0" lang="en-US" sz="3200" spc="-1" strike="noStrike">
                <a:latin typeface="Arial"/>
              </a:rPr>
              <a:t>I used the data from homework 3, split 90/10% instead of 70/30%, verified it was clean, verified every user had a minimum of 20 ratings</a:t>
            </a:r>
            <a:endParaRPr b="0" lang="en-US" sz="3200" spc="-1" strike="noStrike">
              <a:latin typeface="Arial"/>
            </a:endParaRPr>
          </a:p>
          <a:p>
            <a:pPr marL="432000" indent="-324000">
              <a:spcAft>
                <a:spcPts val="1417"/>
              </a:spcAft>
              <a:buClr>
                <a:srgbClr val="000000"/>
              </a:buClr>
              <a:buSzPct val="45000"/>
              <a:buFont typeface="Wingdings" charset="2"/>
              <a:buChar char=""/>
            </a:pPr>
            <a:r>
              <a:rPr b="0" lang="en-US" sz="3200" spc="-1" strike="noStrike">
                <a:latin typeface="Arial"/>
              </a:rPr>
              <a:t>Implemented SVD for comparison, replacing zero ratings with 3s: all ratings were strictly positive.</a:t>
            </a:r>
            <a:endParaRPr b="0" lang="en-US" sz="3200" spc="-1" strike="noStrike">
              <a:latin typeface="Arial"/>
            </a:endParaRPr>
          </a:p>
          <a:p>
            <a:pPr marL="432000" indent="-324000">
              <a:spcAft>
                <a:spcPts val="1417"/>
              </a:spcAft>
              <a:buClr>
                <a:srgbClr val="000000"/>
              </a:buClr>
              <a:buSzPct val="45000"/>
              <a:buFont typeface="Wingdings" charset="2"/>
              <a:buChar char=""/>
            </a:pPr>
            <a:r>
              <a:rPr b="0" lang="en-US" sz="3200" spc="-1" strike="noStrike">
                <a:latin typeface="Arial"/>
              </a:rPr>
              <a:t>Implemented a prediction method in keras with a GPU backend, in order to be able to scale up the models with reasonable computing times.</a:t>
            </a:r>
            <a:endParaRPr b="0" lang="en-US" sz="32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latin typeface="Arial"/>
              </a:rPr>
              <a:t>Results</a:t>
            </a:r>
            <a:endParaRPr b="0" lang="en-US" sz="4400" spc="-1" strike="noStrike">
              <a:latin typeface="Arial"/>
            </a:endParaRPr>
          </a:p>
        </p:txBody>
      </p:sp>
      <p:sp>
        <p:nvSpPr>
          <p:cNvPr id="109" name="TextShape 2"/>
          <p:cNvSpPr txBox="1"/>
          <p:nvPr/>
        </p:nvSpPr>
        <p:spPr>
          <a:xfrm>
            <a:off x="504000" y="1769040"/>
            <a:ext cx="9071640" cy="4384440"/>
          </a:xfrm>
          <a:prstGeom prst="rect">
            <a:avLst/>
          </a:prstGeom>
          <a:noFill/>
          <a:ln>
            <a:noFill/>
          </a:ln>
        </p:spPr>
        <p:txBody>
          <a:bodyPr lIns="0" rIns="0" tIns="0" bIns="0">
            <a:normAutofit/>
          </a:bodyPr>
          <a:p>
            <a:pPr marL="432000" indent="-324000">
              <a:spcAft>
                <a:spcPts val="1417"/>
              </a:spcAft>
              <a:buClr>
                <a:srgbClr val="000000"/>
              </a:buClr>
              <a:buSzPct val="45000"/>
              <a:buFont typeface="Wingdings" charset="2"/>
              <a:buChar char=""/>
            </a:pPr>
            <a:endParaRPr b="0" lang="en-US" sz="3200" spc="-1" strike="noStrike">
              <a:latin typeface="Arial"/>
            </a:endParaRPr>
          </a:p>
          <a:p>
            <a:pPr marL="432000" indent="-324000">
              <a:spcAft>
                <a:spcPts val="1417"/>
              </a:spcAft>
              <a:buClr>
                <a:srgbClr val="000000"/>
              </a:buClr>
              <a:buSzPct val="45000"/>
              <a:buFont typeface="Wingdings" charset="2"/>
              <a:buChar char=""/>
            </a:pPr>
            <a:endParaRPr b="0" lang="en-US" sz="3200" spc="-1" strike="noStrike">
              <a:latin typeface="Arial"/>
            </a:endParaRPr>
          </a:p>
          <a:p>
            <a:pPr marL="432000" indent="-324000">
              <a:spcAft>
                <a:spcPts val="1417"/>
              </a:spcAft>
              <a:buClr>
                <a:srgbClr val="000000"/>
              </a:buClr>
              <a:buSzPct val="45000"/>
              <a:buFont typeface="Wingdings" charset="2"/>
              <a:buChar char=""/>
            </a:pPr>
            <a:r>
              <a:rPr b="0" lang="en-US" sz="3200" spc="-1" strike="noStrike">
                <a:latin typeface="Arial"/>
              </a:rPr>
              <a:t>Sparse autoencoders performed better</a:t>
            </a:r>
            <a:endParaRPr b="0" lang="en-US" sz="3200" spc="-1" strike="noStrike">
              <a:latin typeface="Arial"/>
            </a:endParaRPr>
          </a:p>
          <a:p>
            <a:pPr marL="432000" indent="-324000">
              <a:spcAft>
                <a:spcPts val="1417"/>
              </a:spcAft>
              <a:buClr>
                <a:srgbClr val="000000"/>
              </a:buClr>
              <a:buSzPct val="45000"/>
              <a:buFont typeface="Wingdings" charset="2"/>
              <a:buChar char=""/>
            </a:pPr>
            <a:r>
              <a:rPr b="0" lang="en-US" sz="3200" spc="-1" strike="noStrike">
                <a:latin typeface="Arial"/>
              </a:rPr>
              <a:t>They overfit with more latents or more layers</a:t>
            </a:r>
            <a:endParaRPr b="0" lang="en-US" sz="3200" spc="-1" strike="noStrike">
              <a:latin typeface="Arial"/>
            </a:endParaRPr>
          </a:p>
          <a:p>
            <a:pPr marL="432000" indent="-324000">
              <a:spcAft>
                <a:spcPts val="1417"/>
              </a:spcAft>
              <a:buClr>
                <a:srgbClr val="000000"/>
              </a:buClr>
              <a:buSzPct val="45000"/>
              <a:buFont typeface="Wingdings" charset="2"/>
              <a:buChar char=""/>
            </a:pPr>
            <a:r>
              <a:rPr b="0" lang="en-US" sz="3200" spc="-1" strike="noStrike">
                <a:latin typeface="Arial"/>
              </a:rPr>
              <a:t>Replacing 0 ratings with 3s helped a lot</a:t>
            </a:r>
            <a:endParaRPr b="0" lang="en-US" sz="3200" spc="-1" strike="noStrike">
              <a:latin typeface="Arial"/>
            </a:endParaRPr>
          </a:p>
          <a:p>
            <a:pPr marL="432000" indent="-324000">
              <a:spcAft>
                <a:spcPts val="1417"/>
              </a:spcAft>
              <a:buClr>
                <a:srgbClr val="000000"/>
              </a:buClr>
              <a:buSzPct val="45000"/>
              <a:buFont typeface="Wingdings" charset="2"/>
              <a:buChar char=""/>
            </a:pPr>
            <a:r>
              <a:rPr b="0" lang="en-US" sz="3200" spc="-1" strike="noStrike">
                <a:latin typeface="Arial"/>
              </a:rPr>
              <a:t>Using a masked MSE loss improved performance</a:t>
            </a:r>
            <a:endParaRPr b="0" lang="en-US" sz="3200" spc="-1" strike="noStrike">
              <a:latin typeface="Arial"/>
            </a:endParaRPr>
          </a:p>
          <a:p>
            <a:pPr marL="432000" indent="-324000">
              <a:spcAft>
                <a:spcPts val="1417"/>
              </a:spcAft>
              <a:buClr>
                <a:srgbClr val="000000"/>
              </a:buClr>
              <a:buSzPct val="45000"/>
              <a:buFont typeface="Wingdings" charset="2"/>
              <a:buChar char=""/>
            </a:pPr>
            <a:r>
              <a:rPr b="0" lang="en-US" sz="3200" spc="-1" strike="noStrike">
                <a:latin typeface="Arial"/>
              </a:rPr>
              <a:t>Accuracies were modest</a:t>
            </a:r>
            <a:endParaRPr b="0" lang="en-US" sz="3200" spc="-1" strike="noStrike">
              <a:latin typeface="Arial"/>
            </a:endParaRPr>
          </a:p>
        </p:txBody>
      </p:sp>
      <p:pic>
        <p:nvPicPr>
          <p:cNvPr id="110" name="" descr=""/>
          <p:cNvPicPr/>
          <p:nvPr/>
        </p:nvPicPr>
        <p:blipFill>
          <a:blip r:embed="rId1"/>
          <a:stretch/>
        </p:blipFill>
        <p:spPr>
          <a:xfrm>
            <a:off x="396720" y="1602720"/>
            <a:ext cx="9504000" cy="116604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latin typeface="Arial"/>
              </a:rPr>
              <a:t>Conclusion</a:t>
            </a:r>
            <a:endParaRPr b="0" lang="en-US" sz="4400" spc="-1" strike="noStrike">
              <a:latin typeface="Arial"/>
            </a:endParaRPr>
          </a:p>
        </p:txBody>
      </p:sp>
      <p:sp>
        <p:nvSpPr>
          <p:cNvPr id="112" name="TextShape 2"/>
          <p:cNvSpPr txBox="1"/>
          <p:nvPr/>
        </p:nvSpPr>
        <p:spPr>
          <a:xfrm>
            <a:off x="504000" y="1769040"/>
            <a:ext cx="9071640" cy="4384440"/>
          </a:xfrm>
          <a:prstGeom prst="rect">
            <a:avLst/>
          </a:prstGeom>
          <a:noFill/>
          <a:ln>
            <a:noFill/>
          </a:ln>
        </p:spPr>
        <p:txBody>
          <a:bodyPr lIns="0" rIns="0" tIns="0" bIns="0">
            <a:normAutofit/>
          </a:bodyPr>
          <a:p>
            <a:pPr marL="432000" indent="-324000">
              <a:spcAft>
                <a:spcPts val="1417"/>
              </a:spcAft>
              <a:buClr>
                <a:srgbClr val="000000"/>
              </a:buClr>
              <a:buSzPct val="45000"/>
              <a:buFont typeface="Wingdings" charset="2"/>
              <a:buChar char=""/>
            </a:pPr>
            <a:r>
              <a:rPr b="0" lang="en-US" sz="3200" spc="-1" strike="noStrike">
                <a:latin typeface="Arial"/>
              </a:rPr>
              <a:t>Using a sparse undercomplete autoencoder to predict movie ratings is a possible solution for a recommender system backend</a:t>
            </a:r>
            <a:endParaRPr b="0" lang="en-US" sz="3200" spc="-1" strike="noStrike">
              <a:latin typeface="Arial"/>
            </a:endParaRPr>
          </a:p>
          <a:p>
            <a:pPr marL="432000" indent="-324000">
              <a:spcAft>
                <a:spcPts val="1417"/>
              </a:spcAft>
              <a:buClr>
                <a:srgbClr val="000000"/>
              </a:buClr>
              <a:buSzPct val="45000"/>
              <a:buFont typeface="Wingdings" charset="2"/>
              <a:buChar char=""/>
            </a:pPr>
            <a:r>
              <a:rPr b="0" lang="en-US" sz="3200" spc="-1" strike="noStrike">
                <a:latin typeface="Arial"/>
              </a:rPr>
              <a:t>Supervised learning classifiers were not tested</a:t>
            </a:r>
            <a:endParaRPr b="0" lang="en-US" sz="3200" spc="-1" strike="noStrike">
              <a:latin typeface="Arial"/>
            </a:endParaRPr>
          </a:p>
          <a:p>
            <a:pPr marL="432000" indent="-324000">
              <a:spcAft>
                <a:spcPts val="1417"/>
              </a:spcAft>
              <a:buClr>
                <a:srgbClr val="000000"/>
              </a:buClr>
              <a:buSzPct val="45000"/>
              <a:buFont typeface="Wingdings" charset="2"/>
              <a:buChar char=""/>
            </a:pPr>
            <a:r>
              <a:rPr b="0" lang="en-US" sz="3200" spc="-1" strike="noStrike">
                <a:latin typeface="Arial"/>
              </a:rPr>
              <a:t>Handling dense matrices with parallel processing greatly accelerates computing</a:t>
            </a:r>
            <a:endParaRPr b="0" lang="en-US" sz="3200" spc="-1" strike="noStrike">
              <a:latin typeface="Arial"/>
            </a:endParaRPr>
          </a:p>
          <a:p>
            <a:pPr marL="432000" indent="-324000">
              <a:spcAft>
                <a:spcPts val="1417"/>
              </a:spcAft>
              <a:buClr>
                <a:srgbClr val="000000"/>
              </a:buClr>
              <a:buSzPct val="45000"/>
              <a:buFont typeface="Wingdings" charset="2"/>
              <a:buChar char=""/>
            </a:pPr>
            <a:r>
              <a:rPr b="0" lang="en-US" sz="3200" spc="-1" strike="noStrike">
                <a:latin typeface="Arial"/>
              </a:rPr>
              <a:t>Parallel computing can be distributed</a:t>
            </a:r>
            <a:endParaRPr b="0" lang="en-US" sz="3200" spc="-1" strike="noStrike">
              <a:latin typeface="Arial"/>
            </a:endParaRPr>
          </a:p>
          <a:p>
            <a:pPr marL="432000" indent="-324000">
              <a:spcAft>
                <a:spcPts val="1417"/>
              </a:spcAft>
              <a:buClr>
                <a:srgbClr val="000000"/>
              </a:buClr>
              <a:buSzPct val="45000"/>
              <a:buFont typeface="Wingdings" charset="2"/>
              <a:buChar char=""/>
            </a:pPr>
            <a:r>
              <a:rPr b="0" lang="en-US" sz="3200" spc="-1" strike="noStrike">
                <a:latin typeface="Arial"/>
              </a:rPr>
              <a:t>Advantage: delivers close to 4000 movie ratings for one user based on user rating pattern as fast as one rating. 10 or 20 best can be recommended to the user without the user asking.</a:t>
            </a:r>
            <a:endParaRPr b="0" lang="en-US" sz="32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latin typeface="Arial"/>
              </a:rPr>
              <a:t>The Problem</a:t>
            </a:r>
            <a:endParaRPr b="0" lang="en-US" sz="4400" spc="-1" strike="noStrike">
              <a:latin typeface="Arial"/>
            </a:endParaRPr>
          </a:p>
        </p:txBody>
      </p:sp>
      <p:sp>
        <p:nvSpPr>
          <p:cNvPr id="88" name="TextShape 2"/>
          <p:cNvSpPr txBox="1"/>
          <p:nvPr/>
        </p:nvSpPr>
        <p:spPr>
          <a:xfrm>
            <a:off x="504000" y="1769040"/>
            <a:ext cx="9071640" cy="4384440"/>
          </a:xfrm>
          <a:prstGeom prst="rect">
            <a:avLst/>
          </a:prstGeom>
          <a:noFill/>
          <a:ln>
            <a:noFill/>
          </a:ln>
        </p:spPr>
        <p:txBody>
          <a:bodyPr lIns="0" rIns="0" tIns="0" bIns="0">
            <a:normAutofit/>
          </a:bodyPr>
          <a:p>
            <a:pPr marL="432000" indent="-324000">
              <a:spcAft>
                <a:spcPts val="1417"/>
              </a:spcAft>
              <a:buClr>
                <a:srgbClr val="000000"/>
              </a:buClr>
              <a:buSzPct val="45000"/>
              <a:buFont typeface="Wingdings" charset="2"/>
              <a:buChar char=""/>
            </a:pPr>
            <a:r>
              <a:rPr b="0" lang="en-US" sz="3200" spc="-1" strike="noStrike">
                <a:latin typeface="Arial"/>
              </a:rPr>
              <a:t>Identifying a User Profile on which to base how likely a movie watcher would choose a movie</a:t>
            </a:r>
            <a:endParaRPr b="0" lang="en-US" sz="3200" spc="-1" strike="noStrike">
              <a:latin typeface="Arial"/>
            </a:endParaRPr>
          </a:p>
          <a:p>
            <a:pPr marL="432000" indent="-324000">
              <a:spcAft>
                <a:spcPts val="1417"/>
              </a:spcAft>
              <a:buClr>
                <a:srgbClr val="000000"/>
              </a:buClr>
              <a:buSzPct val="45000"/>
              <a:buFont typeface="Wingdings" charset="2"/>
              <a:buChar char=""/>
            </a:pPr>
            <a:r>
              <a:rPr b="0" lang="en-US" sz="3200" spc="-1" strike="noStrike">
                <a:latin typeface="Arial"/>
              </a:rPr>
              <a:t>Purpose: offer a selection of choices relevant to the consumer</a:t>
            </a:r>
            <a:endParaRPr b="0" lang="en-US" sz="3200" spc="-1" strike="noStrike">
              <a:latin typeface="Arial"/>
            </a:endParaRPr>
          </a:p>
          <a:p>
            <a:pPr marL="432000" indent="-324000">
              <a:spcAft>
                <a:spcPts val="1417"/>
              </a:spcAft>
              <a:buClr>
                <a:srgbClr val="000000"/>
              </a:buClr>
              <a:buSzPct val="45000"/>
              <a:buFont typeface="Wingdings" charset="2"/>
              <a:buChar char=""/>
            </a:pPr>
            <a:r>
              <a:rPr b="0" lang="en-US" sz="3200" spc="-1" strike="noStrike">
                <a:latin typeface="Arial"/>
              </a:rPr>
              <a:t>Goal: increase customer satisfaction and loyalty</a:t>
            </a:r>
            <a:endParaRPr b="0" lang="en-US" sz="3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latin typeface="Arial"/>
              </a:rPr>
              <a:t>The Method (Part 1)</a:t>
            </a:r>
            <a:endParaRPr b="0" lang="en-US" sz="4400" spc="-1" strike="noStrike">
              <a:latin typeface="Arial"/>
            </a:endParaRPr>
          </a:p>
        </p:txBody>
      </p:sp>
      <p:sp>
        <p:nvSpPr>
          <p:cNvPr id="90" name="TextShape 2"/>
          <p:cNvSpPr txBox="1"/>
          <p:nvPr/>
        </p:nvSpPr>
        <p:spPr>
          <a:xfrm>
            <a:off x="504000" y="1769040"/>
            <a:ext cx="9071640" cy="4384440"/>
          </a:xfrm>
          <a:prstGeom prst="rect">
            <a:avLst/>
          </a:prstGeom>
          <a:noFill/>
          <a:ln>
            <a:noFill/>
          </a:ln>
        </p:spPr>
        <p:txBody>
          <a:bodyPr lIns="0" rIns="0" tIns="0" bIns="0">
            <a:normAutofit/>
          </a:bodyPr>
          <a:p>
            <a:pPr marL="432000" indent="-324000">
              <a:spcAft>
                <a:spcPts val="1417"/>
              </a:spcAft>
              <a:buClr>
                <a:srgbClr val="000000"/>
              </a:buClr>
              <a:buSzPct val="45000"/>
              <a:buFont typeface="Wingdings" charset="2"/>
              <a:buChar char=""/>
            </a:pPr>
            <a:r>
              <a:rPr b="0" lang="en-US" sz="3200" spc="-1" strike="noStrike">
                <a:latin typeface="Arial"/>
              </a:rPr>
              <a:t>Prof. Kim mentioned it in passing in the introduction video: autoencoders</a:t>
            </a:r>
            <a:endParaRPr b="0" lang="en-US" sz="3200" spc="-1" strike="noStrike">
              <a:latin typeface="Arial"/>
            </a:endParaRPr>
          </a:p>
          <a:p>
            <a:pPr marL="432000" indent="-324000">
              <a:spcAft>
                <a:spcPts val="1417"/>
              </a:spcAft>
              <a:buClr>
                <a:srgbClr val="000000"/>
              </a:buClr>
              <a:buSzPct val="45000"/>
              <a:buFont typeface="Wingdings" charset="2"/>
              <a:buChar char=""/>
            </a:pPr>
            <a:r>
              <a:rPr b="0" lang="en-US" sz="3200" spc="-1" strike="noStrike">
                <a:latin typeface="Arial"/>
              </a:rPr>
              <a:t>Actually very cool stuff: what Artificial Intelligence is made of:</a:t>
            </a:r>
            <a:endParaRPr b="0" lang="en-US" sz="3200" spc="-1" strike="noStrike">
              <a:latin typeface="Arial"/>
            </a:endParaRPr>
          </a:p>
          <a:p>
            <a:pPr marL="432000" indent="-324000">
              <a:spcAft>
                <a:spcPts val="1417"/>
              </a:spcAft>
              <a:buClr>
                <a:srgbClr val="000000"/>
              </a:buClr>
              <a:buSzPct val="45000"/>
              <a:buFont typeface="Wingdings" charset="2"/>
              <a:buChar char=""/>
            </a:pPr>
            <a:r>
              <a:rPr b="0" lang="en-US" sz="3200" spc="-1" strike="noStrike">
                <a:latin typeface="Arial"/>
              </a:rPr>
              <a:t>Self-Supervised Learning</a:t>
            </a:r>
            <a:endParaRPr b="0" lang="en-US" sz="3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latin typeface="Arial"/>
              </a:rPr>
              <a:t>Self-Supervised Learning</a:t>
            </a:r>
            <a:endParaRPr b="0" lang="en-US" sz="4400" spc="-1" strike="noStrike">
              <a:latin typeface="Arial"/>
            </a:endParaRPr>
          </a:p>
        </p:txBody>
      </p:sp>
      <p:sp>
        <p:nvSpPr>
          <p:cNvPr id="92" name="TextShape 2"/>
          <p:cNvSpPr txBox="1"/>
          <p:nvPr/>
        </p:nvSpPr>
        <p:spPr>
          <a:xfrm>
            <a:off x="504000" y="1769040"/>
            <a:ext cx="9071640" cy="4384440"/>
          </a:xfrm>
          <a:prstGeom prst="rect">
            <a:avLst/>
          </a:prstGeom>
          <a:noFill/>
          <a:ln>
            <a:noFill/>
          </a:ln>
        </p:spPr>
        <p:txBody>
          <a:bodyPr lIns="0" rIns="0" tIns="0" bIns="0">
            <a:normAutofit/>
          </a:bodyPr>
          <a:p>
            <a:pPr marL="432000" indent="-324000">
              <a:spcAft>
                <a:spcPts val="1417"/>
              </a:spcAft>
              <a:buClr>
                <a:srgbClr val="000000"/>
              </a:buClr>
              <a:buSzPct val="45000"/>
              <a:buFont typeface="Wingdings" charset="2"/>
              <a:buChar char=""/>
            </a:pPr>
            <a:r>
              <a:rPr b="0" lang="en-US" sz="3200" spc="-1" strike="noStrike">
                <a:latin typeface="Arial"/>
              </a:rPr>
              <a:t>A form of unsupervised learning: learning occurs without labels</a:t>
            </a:r>
            <a:endParaRPr b="0" lang="en-US" sz="3200" spc="-1" strike="noStrike">
              <a:latin typeface="Arial"/>
            </a:endParaRPr>
          </a:p>
          <a:p>
            <a:pPr marL="432000" indent="-324000">
              <a:spcAft>
                <a:spcPts val="1417"/>
              </a:spcAft>
              <a:buClr>
                <a:srgbClr val="000000"/>
              </a:buClr>
              <a:buSzPct val="45000"/>
              <a:buFont typeface="Wingdings" charset="2"/>
              <a:buChar char=""/>
            </a:pPr>
            <a:r>
              <a:rPr b="0" lang="en-US" sz="3200" spc="-1" strike="noStrike">
                <a:latin typeface="Arial"/>
              </a:rPr>
              <a:t>Called supervised anyway, because it uses the data itself as labels.</a:t>
            </a:r>
            <a:endParaRPr b="0" lang="en-US" sz="3200" spc="-1" strike="noStrike">
              <a:latin typeface="Arial"/>
            </a:endParaRPr>
          </a:p>
          <a:p>
            <a:pPr marL="432000" indent="-324000">
              <a:spcAft>
                <a:spcPts val="1417"/>
              </a:spcAft>
              <a:buClr>
                <a:srgbClr val="000000"/>
              </a:buClr>
              <a:buSzPct val="45000"/>
              <a:buFont typeface="Wingdings" charset="2"/>
              <a:buChar char=""/>
            </a:pPr>
            <a:r>
              <a:rPr b="0" lang="en-US" sz="3200" spc="-1" strike="noStrike">
                <a:latin typeface="Arial"/>
              </a:rPr>
              <a:t>The main idea is to find a latent distribution that can predict the data distribution</a:t>
            </a:r>
            <a:endParaRPr b="0" lang="en-US" sz="3200" spc="-1" strike="noStrike">
              <a:latin typeface="Arial"/>
            </a:endParaRPr>
          </a:p>
          <a:p>
            <a:pPr marL="432000" indent="-324000">
              <a:spcAft>
                <a:spcPts val="1417"/>
              </a:spcAft>
              <a:buClr>
                <a:srgbClr val="000000"/>
              </a:buClr>
              <a:buSzPct val="45000"/>
              <a:buFont typeface="Wingdings" charset="2"/>
              <a:buChar char=""/>
            </a:pPr>
            <a:r>
              <a:rPr b="0" lang="en-US" sz="3200" spc="-1" strike="noStrike">
                <a:latin typeface="Arial"/>
              </a:rPr>
              <a:t>The latent distribution is determined by the data </a:t>
            </a:r>
            <a:endParaRPr b="0" lang="en-US" sz="32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latin typeface="Arial"/>
              </a:rPr>
              <a:t>How to find the latent distribution</a:t>
            </a:r>
            <a:endParaRPr b="0" lang="en-US" sz="4400" spc="-1" strike="noStrike">
              <a:latin typeface="Arial"/>
            </a:endParaRPr>
          </a:p>
        </p:txBody>
      </p:sp>
      <p:sp>
        <p:nvSpPr>
          <p:cNvPr id="94" name="TextShape 2"/>
          <p:cNvSpPr txBox="1"/>
          <p:nvPr/>
        </p:nvSpPr>
        <p:spPr>
          <a:xfrm>
            <a:off x="504000" y="1769040"/>
            <a:ext cx="9071640" cy="4384440"/>
          </a:xfrm>
          <a:prstGeom prst="rect">
            <a:avLst/>
          </a:prstGeom>
          <a:noFill/>
          <a:ln>
            <a:noFill/>
          </a:ln>
        </p:spPr>
        <p:txBody>
          <a:bodyPr lIns="0" rIns="0" tIns="0" bIns="0">
            <a:normAutofit/>
          </a:bodyPr>
          <a:p>
            <a:pPr marL="432000" indent="-324000">
              <a:spcAft>
                <a:spcPts val="1417"/>
              </a:spcAft>
              <a:buClr>
                <a:srgbClr val="000000"/>
              </a:buClr>
              <a:buSzPct val="45000"/>
              <a:buFont typeface="Wingdings" charset="2"/>
              <a:buChar char=""/>
            </a:pPr>
            <a:r>
              <a:rPr b="0" lang="en-US" sz="2400" spc="-1" strike="noStrike">
                <a:latin typeface="Arial"/>
              </a:rPr>
              <a:t>The latent distribution is a parametrized distribution conditioned on the data: the encoder.</a:t>
            </a:r>
            <a:endParaRPr b="0" lang="en-US" sz="2400" spc="-1" strike="noStrike">
              <a:latin typeface="Arial"/>
            </a:endParaRPr>
          </a:p>
          <a:p>
            <a:pPr marL="432000" indent="-324000">
              <a:spcAft>
                <a:spcPts val="1417"/>
              </a:spcAft>
              <a:buClr>
                <a:srgbClr val="000000"/>
              </a:buClr>
              <a:buSzPct val="45000"/>
              <a:buFont typeface="Wingdings" charset="2"/>
              <a:buChar char=""/>
            </a:pPr>
            <a:r>
              <a:rPr b="0" lang="en-US" sz="2400" spc="-1" strike="noStrike">
                <a:latin typeface="Arial"/>
              </a:rPr>
              <a:t>We define another parametrized distribution conditioned on the latent: the decoder.</a:t>
            </a:r>
            <a:endParaRPr b="0" lang="en-US" sz="2400" spc="-1" strike="noStrike">
              <a:latin typeface="Arial"/>
            </a:endParaRPr>
          </a:p>
          <a:p>
            <a:pPr marL="432000" indent="-324000">
              <a:spcAft>
                <a:spcPts val="1417"/>
              </a:spcAft>
              <a:buClr>
                <a:srgbClr val="000000"/>
              </a:buClr>
              <a:buSzPct val="45000"/>
              <a:buFont typeface="Wingdings" charset="2"/>
              <a:buChar char=""/>
            </a:pPr>
            <a:r>
              <a:rPr b="0" lang="en-US" sz="2400" spc="-1" strike="noStrike">
                <a:latin typeface="Arial"/>
              </a:rPr>
              <a:t>We fit the parameters of both distributions as to make the encoder/decoder distribution like the data</a:t>
            </a:r>
            <a:endParaRPr b="0" lang="en-US" sz="2400" spc="-1" strike="noStrike">
              <a:latin typeface="Arial"/>
            </a:endParaRPr>
          </a:p>
          <a:p>
            <a:pPr marL="432000" indent="-324000">
              <a:spcAft>
                <a:spcPts val="1417"/>
              </a:spcAft>
              <a:buClr>
                <a:srgbClr val="000000"/>
              </a:buClr>
              <a:buSzPct val="45000"/>
              <a:buFont typeface="Wingdings" charset="2"/>
              <a:buChar char=""/>
            </a:pPr>
            <a:r>
              <a:rPr b="0" lang="en-US" sz="2400" spc="-1" strike="noStrike">
                <a:latin typeface="Arial"/>
              </a:rPr>
              <a:t>This is called a generative model, because it is a model that attempts to make up data resembling the actual data</a:t>
            </a:r>
            <a:endParaRPr b="0" lang="en-US" sz="2400" spc="-1" strike="noStrike">
              <a:latin typeface="Arial"/>
            </a:endParaRPr>
          </a:p>
          <a:p>
            <a:pPr marL="432000" indent="-324000">
              <a:spcAft>
                <a:spcPts val="1417"/>
              </a:spcAft>
              <a:buClr>
                <a:srgbClr val="000000"/>
              </a:buClr>
              <a:buSzPct val="45000"/>
              <a:buFont typeface="Wingdings" charset="2"/>
              <a:buChar char=""/>
            </a:pPr>
            <a:r>
              <a:rPr b="0" lang="en-US" sz="2400" spc="-1" strike="noStrike">
                <a:latin typeface="Arial"/>
              </a:rPr>
              <a:t>Generative Pre-Training, otherwise known as GPT is a generative model applied to text sequences: no wonder it makes things up! </a:t>
            </a:r>
            <a:endParaRPr b="0" lang="en-US" sz="24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latin typeface="Arial"/>
              </a:rPr>
              <a:t>Neural Networks 101 </a:t>
            </a:r>
            <a:r>
              <a:rPr b="0" lang="en-US" sz="2800" spc="-1" strike="noStrike">
                <a:latin typeface="Arial"/>
              </a:rPr>
              <a:t>(skip if you know)</a:t>
            </a:r>
            <a:endParaRPr b="0" lang="en-US" sz="2800" spc="-1" strike="noStrike">
              <a:latin typeface="Arial"/>
            </a:endParaRPr>
          </a:p>
        </p:txBody>
      </p:sp>
      <p:sp>
        <p:nvSpPr>
          <p:cNvPr id="96" name="TextShape 2"/>
          <p:cNvSpPr txBox="1"/>
          <p:nvPr/>
        </p:nvSpPr>
        <p:spPr>
          <a:xfrm>
            <a:off x="504000" y="1769040"/>
            <a:ext cx="9071640" cy="4384440"/>
          </a:xfrm>
          <a:prstGeom prst="rect">
            <a:avLst/>
          </a:prstGeom>
          <a:noFill/>
          <a:ln>
            <a:noFill/>
          </a:ln>
        </p:spPr>
        <p:txBody>
          <a:bodyPr lIns="0" rIns="0" tIns="0" bIns="0">
            <a:normAutofit/>
          </a:bodyPr>
          <a:p>
            <a:pPr marL="432000" indent="-324000">
              <a:spcAft>
                <a:spcPts val="1417"/>
              </a:spcAft>
              <a:buClr>
                <a:srgbClr val="000000"/>
              </a:buClr>
              <a:buSzPct val="45000"/>
              <a:buFont typeface="Wingdings" charset="2"/>
              <a:buChar char=""/>
            </a:pPr>
            <a:r>
              <a:rPr b="0" lang="en-US" sz="2600" spc="-1" strike="noStrike">
                <a:latin typeface="Arial"/>
              </a:rPr>
              <a:t>Basic case: Feed-Forward Networks with dense layers</a:t>
            </a:r>
            <a:endParaRPr b="0" lang="en-US" sz="2600" spc="-1" strike="noStrike">
              <a:latin typeface="Arial"/>
            </a:endParaRPr>
          </a:p>
          <a:p>
            <a:pPr marL="432000" indent="-324000">
              <a:spcAft>
                <a:spcPts val="1417"/>
              </a:spcAft>
              <a:buClr>
                <a:srgbClr val="000000"/>
              </a:buClr>
              <a:buSzPct val="45000"/>
              <a:buFont typeface="Wingdings" charset="2"/>
              <a:buChar char=""/>
            </a:pPr>
            <a:r>
              <a:rPr b="0" lang="en-US" sz="2600" spc="-1" strike="noStrike">
                <a:latin typeface="Arial"/>
              </a:rPr>
              <a:t>A layer l has a number of units: n_u(l)</a:t>
            </a:r>
            <a:endParaRPr b="0" lang="en-US" sz="2600" spc="-1" strike="noStrike">
              <a:latin typeface="Arial"/>
            </a:endParaRPr>
          </a:p>
          <a:p>
            <a:pPr marL="432000" indent="-324000">
              <a:spcAft>
                <a:spcPts val="1417"/>
              </a:spcAft>
              <a:buClr>
                <a:srgbClr val="000000"/>
              </a:buClr>
              <a:buSzPct val="45000"/>
              <a:buFont typeface="Wingdings" charset="2"/>
              <a:buChar char=""/>
            </a:pPr>
            <a:r>
              <a:rPr b="0" lang="en-US" sz="2600" spc="-1" strike="noStrike">
                <a:latin typeface="Arial"/>
              </a:rPr>
              <a:t>It is defined by:</a:t>
            </a:r>
            <a:endParaRPr b="0" lang="en-US" sz="2600" spc="-1" strike="noStrike">
              <a:latin typeface="Arial"/>
            </a:endParaRPr>
          </a:p>
          <a:p>
            <a:pPr marL="432000" indent="-324000">
              <a:spcAft>
                <a:spcPts val="1417"/>
              </a:spcAft>
              <a:buClr>
                <a:srgbClr val="000000"/>
              </a:buClr>
              <a:buSzPct val="45000"/>
              <a:buFont typeface="Wingdings" charset="2"/>
              <a:buChar char=""/>
            </a:pPr>
            <a:r>
              <a:rPr b="0" lang="en-US" sz="2600" spc="-1" strike="noStrike">
                <a:latin typeface="Arial"/>
              </a:rPr>
              <a:t>A dense weight matrix W(l): n_u(l-1) by n_u(l)</a:t>
            </a:r>
            <a:endParaRPr b="0" lang="en-US" sz="2600" spc="-1" strike="noStrike">
              <a:latin typeface="Arial"/>
            </a:endParaRPr>
          </a:p>
          <a:p>
            <a:pPr marL="432000" indent="-324000">
              <a:spcAft>
                <a:spcPts val="1417"/>
              </a:spcAft>
              <a:buClr>
                <a:srgbClr val="000000"/>
              </a:buClr>
              <a:buSzPct val="45000"/>
              <a:buFont typeface="Wingdings" charset="2"/>
              <a:buChar char=""/>
            </a:pPr>
            <a:r>
              <a:rPr b="0" lang="en-US" sz="2600" spc="-1" strike="noStrike">
                <a:latin typeface="Arial"/>
              </a:rPr>
              <a:t>bias weight horizontal vector b(l): 1 by n_u(l); by piling up the bias vector n_u(l-1) times, we get a bias matrix: matrix_b(l)</a:t>
            </a:r>
            <a:endParaRPr b="0" lang="en-US" sz="2600" spc="-1" strike="noStrike">
              <a:latin typeface="Arial"/>
            </a:endParaRPr>
          </a:p>
          <a:p>
            <a:pPr marL="432000" indent="-324000">
              <a:spcAft>
                <a:spcPts val="1417"/>
              </a:spcAft>
              <a:buClr>
                <a:srgbClr val="000000"/>
              </a:buClr>
              <a:buSzPct val="45000"/>
              <a:buFont typeface="Wingdings" charset="2"/>
              <a:buChar char=""/>
            </a:pPr>
            <a:r>
              <a:rPr b="0" lang="en-US" sz="2600" spc="-1" strike="noStrike">
                <a:latin typeface="Arial"/>
              </a:rPr>
              <a:t>Activation function: f</a:t>
            </a:r>
            <a:endParaRPr b="0" lang="en-US" sz="2600" spc="-1" strike="noStrike">
              <a:latin typeface="Arial"/>
            </a:endParaRPr>
          </a:p>
          <a:p>
            <a:pPr marL="432000" indent="-324000">
              <a:spcAft>
                <a:spcPts val="1417"/>
              </a:spcAft>
              <a:buClr>
                <a:srgbClr val="000000"/>
              </a:buClr>
              <a:buSzPct val="45000"/>
              <a:buFont typeface="Wingdings" charset="2"/>
              <a:buChar char=""/>
            </a:pPr>
            <a:r>
              <a:rPr b="0" lang="en-US" sz="2600" spc="-1" strike="noStrike">
                <a:latin typeface="Arial"/>
              </a:rPr>
              <a:t>Each layer computes: Y(l)=f[W(l).Y(l-1)+matrix_b(l)]</a:t>
            </a:r>
            <a:endParaRPr b="0" lang="en-US" sz="2600" spc="-1" strike="noStrike">
              <a:latin typeface="Arial"/>
            </a:endParaRPr>
          </a:p>
          <a:p>
            <a:pPr marL="432000" indent="-324000">
              <a:spcAft>
                <a:spcPts val="1417"/>
              </a:spcAft>
              <a:buClr>
                <a:srgbClr val="000000"/>
              </a:buClr>
              <a:buSzPct val="45000"/>
              <a:buFont typeface="Wingdings" charset="2"/>
              <a:buChar char=""/>
            </a:pPr>
            <a:r>
              <a:rPr b="0" lang="en-US" sz="2600" spc="-1" strike="noStrike">
                <a:latin typeface="Arial"/>
              </a:rPr>
              <a:t>Y(0) = X: the data matrix: n_samples by n_features; n_u(0) = n_features</a:t>
            </a:r>
            <a:endParaRPr b="0" lang="en-US" sz="2600" spc="-1" strike="noStrike">
              <a:latin typeface="Arial"/>
            </a:endParaRPr>
          </a:p>
          <a:p>
            <a:pPr marL="432000" indent="-324000">
              <a:spcAft>
                <a:spcPts val="1417"/>
              </a:spcAft>
              <a:buClr>
                <a:srgbClr val="000000"/>
              </a:buClr>
              <a:buSzPct val="45000"/>
              <a:buFont typeface="Wingdings" charset="2"/>
              <a:buChar char=""/>
            </a:pPr>
            <a:r>
              <a:rPr b="0" lang="en-US" sz="2600" spc="-1" strike="noStrike">
                <a:latin typeface="Arial"/>
              </a:rPr>
              <a:t>During inference, outputs are computed layer by layer. The output of the network is the output of the last layer L: Y(L)</a:t>
            </a:r>
            <a:endParaRPr b="0" lang="en-US" sz="26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latin typeface="Arial"/>
              </a:rPr>
              <a:t>What is an autoencoder ?</a:t>
            </a:r>
            <a:endParaRPr b="0" lang="en-US" sz="4400" spc="-1" strike="noStrike">
              <a:latin typeface="Arial"/>
            </a:endParaRPr>
          </a:p>
        </p:txBody>
      </p:sp>
      <p:sp>
        <p:nvSpPr>
          <p:cNvPr id="98" name="TextShape 2"/>
          <p:cNvSpPr txBox="1"/>
          <p:nvPr/>
        </p:nvSpPr>
        <p:spPr>
          <a:xfrm>
            <a:off x="504000" y="1769040"/>
            <a:ext cx="9071640" cy="4384440"/>
          </a:xfrm>
          <a:prstGeom prst="rect">
            <a:avLst/>
          </a:prstGeom>
          <a:noFill/>
          <a:ln>
            <a:noFill/>
          </a:ln>
        </p:spPr>
        <p:txBody>
          <a:bodyPr lIns="0" rIns="0" tIns="0" bIns="0">
            <a:normAutofit/>
          </a:bodyPr>
          <a:p>
            <a:pPr marL="432000" indent="-324000">
              <a:spcAft>
                <a:spcPts val="1417"/>
              </a:spcAft>
              <a:buClr>
                <a:srgbClr val="000000"/>
              </a:buClr>
              <a:buSzPct val="45000"/>
              <a:buFont typeface="Wingdings" charset="2"/>
              <a:buChar char=""/>
            </a:pPr>
            <a:r>
              <a:rPr b="0" lang="en-US" sz="2800" spc="-1" strike="noStrike">
                <a:latin typeface="Arial"/>
              </a:rPr>
              <a:t>An autoencoder is a neural network made of an encoder and a decoder</a:t>
            </a:r>
            <a:endParaRPr b="0" lang="en-US" sz="2800" spc="-1" strike="noStrike">
              <a:latin typeface="Arial"/>
            </a:endParaRPr>
          </a:p>
          <a:p>
            <a:pPr marL="432000" indent="-324000">
              <a:spcAft>
                <a:spcPts val="1417"/>
              </a:spcAft>
              <a:buClr>
                <a:srgbClr val="000000"/>
              </a:buClr>
              <a:buSzPct val="45000"/>
              <a:buFont typeface="Wingdings" charset="2"/>
              <a:buChar char=""/>
            </a:pPr>
            <a:r>
              <a:rPr b="0" lang="en-US" sz="2800" spc="-1" strike="noStrike">
                <a:latin typeface="Arial"/>
              </a:rPr>
              <a:t>It can have many layers: it is call deep</a:t>
            </a:r>
            <a:endParaRPr b="0" lang="en-US" sz="2800" spc="-1" strike="noStrike">
              <a:latin typeface="Arial"/>
            </a:endParaRPr>
          </a:p>
          <a:p>
            <a:pPr marL="432000" indent="-324000">
              <a:spcAft>
                <a:spcPts val="1417"/>
              </a:spcAft>
              <a:buClr>
                <a:srgbClr val="000000"/>
              </a:buClr>
              <a:buSzPct val="45000"/>
              <a:buFont typeface="Wingdings" charset="2"/>
              <a:buChar char=""/>
            </a:pPr>
            <a:r>
              <a:rPr b="0" lang="en-US" sz="2800" spc="-1" strike="noStrike">
                <a:latin typeface="Arial"/>
              </a:rPr>
              <a:t>It can have just one layer for the encoder and one for the decoder and is called shallow</a:t>
            </a:r>
            <a:endParaRPr b="0" lang="en-US" sz="2800" spc="-1" strike="noStrike">
              <a:latin typeface="Arial"/>
            </a:endParaRPr>
          </a:p>
          <a:p>
            <a:pPr marL="432000" indent="-324000">
              <a:spcAft>
                <a:spcPts val="1417"/>
              </a:spcAft>
              <a:buClr>
                <a:srgbClr val="000000"/>
              </a:buClr>
              <a:buSzPct val="45000"/>
              <a:buFont typeface="Wingdings" charset="2"/>
              <a:buChar char=""/>
            </a:pPr>
            <a:r>
              <a:rPr b="0" lang="en-US" sz="2800" spc="-1" strike="noStrike">
                <a:latin typeface="Arial"/>
              </a:rPr>
              <a:t>The latent layer, the one in the middle, may have more units than the data features: it is called overcomplete</a:t>
            </a:r>
            <a:endParaRPr b="0" lang="en-US" sz="2800" spc="-1" strike="noStrike">
              <a:latin typeface="Arial"/>
            </a:endParaRPr>
          </a:p>
          <a:p>
            <a:pPr marL="432000" indent="-324000">
              <a:spcAft>
                <a:spcPts val="1417"/>
              </a:spcAft>
              <a:buClr>
                <a:srgbClr val="000000"/>
              </a:buClr>
              <a:buSzPct val="45000"/>
              <a:buFont typeface="Wingdings" charset="2"/>
              <a:buChar char=""/>
            </a:pPr>
            <a:r>
              <a:rPr b="0" lang="en-US" sz="2800" spc="-1" strike="noStrike">
                <a:latin typeface="Arial"/>
              </a:rPr>
              <a:t>It may have less: it is called undercomplete: this insures encoder and decoder distributions won’t be trivial one to one mappings. There are other ways.</a:t>
            </a:r>
            <a:endParaRPr b="0" lang="en-US" sz="2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latin typeface="Arial"/>
              </a:rPr>
              <a:t>Matrix multiplication: the autoencoder view (Part I)</a:t>
            </a:r>
            <a:endParaRPr b="0" lang="en-US" sz="4400" spc="-1" strike="noStrike">
              <a:latin typeface="Arial"/>
            </a:endParaRPr>
          </a:p>
        </p:txBody>
      </p:sp>
      <p:sp>
        <p:nvSpPr>
          <p:cNvPr id="100" name="TextShape 2"/>
          <p:cNvSpPr txBox="1"/>
          <p:nvPr/>
        </p:nvSpPr>
        <p:spPr>
          <a:xfrm>
            <a:off x="504000" y="1769040"/>
            <a:ext cx="9071640" cy="4384440"/>
          </a:xfrm>
          <a:prstGeom prst="rect">
            <a:avLst/>
          </a:prstGeom>
          <a:noFill/>
          <a:ln>
            <a:noFill/>
          </a:ln>
        </p:spPr>
        <p:txBody>
          <a:bodyPr lIns="0" rIns="0" tIns="0" bIns="0">
            <a:normAutofit/>
          </a:bodyPr>
          <a:p>
            <a:pPr marL="432000" indent="-324000">
              <a:spcAft>
                <a:spcPts val="1417"/>
              </a:spcAft>
              <a:buClr>
                <a:srgbClr val="000000"/>
              </a:buClr>
              <a:buSzPct val="45000"/>
              <a:buFont typeface="Wingdings" charset="2"/>
              <a:buChar char=""/>
            </a:pPr>
            <a:r>
              <a:rPr b="0" lang="en-US" sz="3200" spc="-1" strike="noStrike">
                <a:latin typeface="Arial"/>
              </a:rPr>
              <a:t>Define an autoencoder as:</a:t>
            </a:r>
            <a:endParaRPr b="0" lang="en-US" sz="3200" spc="-1" strike="noStrike">
              <a:latin typeface="Arial"/>
            </a:endParaRPr>
          </a:p>
          <a:p>
            <a:pPr marL="432000" indent="-324000">
              <a:spcAft>
                <a:spcPts val="1417"/>
              </a:spcAft>
              <a:buClr>
                <a:srgbClr val="000000"/>
              </a:buClr>
              <a:buSzPct val="45000"/>
              <a:buFont typeface="Wingdings" charset="2"/>
              <a:buChar char=""/>
            </a:pPr>
            <a:r>
              <a:rPr b="0" lang="en-US" sz="3200" spc="-1" strike="noStrike">
                <a:latin typeface="Arial"/>
              </a:rPr>
              <a:t>shallow: one encoder layer, one decoder layer</a:t>
            </a:r>
            <a:endParaRPr b="0" lang="en-US" sz="3200" spc="-1" strike="noStrike">
              <a:latin typeface="Arial"/>
            </a:endParaRPr>
          </a:p>
          <a:p>
            <a:pPr marL="432000" indent="-324000">
              <a:spcAft>
                <a:spcPts val="1417"/>
              </a:spcAft>
              <a:buClr>
                <a:srgbClr val="000000"/>
              </a:buClr>
              <a:buSzPct val="45000"/>
              <a:buFont typeface="Wingdings" charset="2"/>
              <a:buChar char=""/>
            </a:pPr>
            <a:r>
              <a:rPr b="0" lang="en-US" sz="3200" spc="-1" strike="noStrike">
                <a:latin typeface="Arial"/>
              </a:rPr>
              <a:t>undercomplete: fewer latents than features</a:t>
            </a:r>
            <a:endParaRPr b="0" lang="en-US" sz="3200" spc="-1" strike="noStrike">
              <a:latin typeface="Arial"/>
            </a:endParaRPr>
          </a:p>
          <a:p>
            <a:pPr marL="432000" indent="-324000">
              <a:spcAft>
                <a:spcPts val="1417"/>
              </a:spcAft>
              <a:buClr>
                <a:srgbClr val="000000"/>
              </a:buClr>
              <a:buSzPct val="45000"/>
              <a:buFont typeface="Wingdings" charset="2"/>
              <a:buChar char=""/>
            </a:pPr>
            <a:r>
              <a:rPr b="0" lang="en-US" sz="3200" spc="-1" strike="noStrike">
                <a:latin typeface="Arial"/>
              </a:rPr>
              <a:t>no bias: set biases to zero, non-modifiable</a:t>
            </a:r>
            <a:endParaRPr b="0" lang="en-US" sz="3200" spc="-1" strike="noStrike">
              <a:latin typeface="Arial"/>
            </a:endParaRPr>
          </a:p>
          <a:p>
            <a:pPr marL="432000" indent="-324000">
              <a:spcAft>
                <a:spcPts val="1417"/>
              </a:spcAft>
              <a:buClr>
                <a:srgbClr val="000000"/>
              </a:buClr>
              <a:buSzPct val="45000"/>
              <a:buFont typeface="Wingdings" charset="2"/>
              <a:buChar char=""/>
            </a:pPr>
            <a:r>
              <a:rPr b="0" lang="en-US" sz="3200" spc="-1" strike="noStrike">
                <a:latin typeface="Arial"/>
              </a:rPr>
              <a:t>do away with f: make it the identity function</a:t>
            </a:r>
            <a:endParaRPr b="0" lang="en-US" sz="3200" spc="-1" strike="noStrike">
              <a:latin typeface="Arial"/>
            </a:endParaRPr>
          </a:p>
          <a:p>
            <a:pPr marL="432000" indent="-324000">
              <a:spcAft>
                <a:spcPts val="1417"/>
              </a:spcAft>
              <a:buClr>
                <a:srgbClr val="000000"/>
              </a:buClr>
              <a:buSzPct val="45000"/>
              <a:buFont typeface="Wingdings" charset="2"/>
              <a:buChar char=""/>
            </a:pPr>
            <a:r>
              <a:rPr b="0" lang="en-US" sz="3200" spc="-1" strike="noStrike">
                <a:latin typeface="Arial"/>
              </a:rPr>
              <a:t>You get matrix factorization </a:t>
            </a:r>
            <a:endParaRPr b="0" lang="en-US" sz="32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latin typeface="Arial"/>
              </a:rPr>
              <a:t>Matrix multiplication: the autoencoder view (Part II)</a:t>
            </a:r>
            <a:endParaRPr b="0" lang="en-US" sz="4400" spc="-1" strike="noStrike">
              <a:latin typeface="Arial"/>
            </a:endParaRPr>
          </a:p>
        </p:txBody>
      </p:sp>
      <p:sp>
        <p:nvSpPr>
          <p:cNvPr id="102" name="TextShape 2"/>
          <p:cNvSpPr txBox="1"/>
          <p:nvPr/>
        </p:nvSpPr>
        <p:spPr>
          <a:xfrm>
            <a:off x="504000" y="1769040"/>
            <a:ext cx="9071640" cy="4384440"/>
          </a:xfrm>
          <a:prstGeom prst="rect">
            <a:avLst/>
          </a:prstGeom>
          <a:noFill/>
          <a:ln>
            <a:noFill/>
          </a:ln>
        </p:spPr>
        <p:txBody>
          <a:bodyPr lIns="0" rIns="0" tIns="0" bIns="0">
            <a:normAutofit/>
          </a:bodyPr>
          <a:p>
            <a:pPr marL="432000" indent="-324000">
              <a:spcAft>
                <a:spcPts val="1417"/>
              </a:spcAft>
              <a:buClr>
                <a:srgbClr val="000000"/>
              </a:buClr>
              <a:buSzPct val="45000"/>
              <a:buFont typeface="Wingdings" charset="2"/>
              <a:buChar char=""/>
            </a:pPr>
            <a:r>
              <a:rPr b="0" lang="en-US" sz="3200" spc="-1" strike="noStrike">
                <a:latin typeface="Arial"/>
              </a:rPr>
              <a:t>Let’s call W(encoder), invH</a:t>
            </a:r>
            <a:endParaRPr b="0" lang="en-US" sz="3200" spc="-1" strike="noStrike">
              <a:latin typeface="Arial"/>
            </a:endParaRPr>
          </a:p>
          <a:p>
            <a:pPr marL="432000" indent="-324000">
              <a:spcAft>
                <a:spcPts val="1417"/>
              </a:spcAft>
              <a:buClr>
                <a:srgbClr val="000000"/>
              </a:buClr>
              <a:buSzPct val="45000"/>
              <a:buFont typeface="Wingdings" charset="2"/>
              <a:buChar char=""/>
            </a:pPr>
            <a:r>
              <a:rPr b="0" lang="en-US" sz="3200" spc="-1" strike="noStrike">
                <a:latin typeface="Arial"/>
              </a:rPr>
              <a:t>Let’s call W(decoder), H</a:t>
            </a:r>
            <a:endParaRPr b="0" lang="en-US" sz="3200" spc="-1" strike="noStrike">
              <a:latin typeface="Arial"/>
            </a:endParaRPr>
          </a:p>
          <a:p>
            <a:pPr marL="432000" indent="-324000">
              <a:spcAft>
                <a:spcPts val="1417"/>
              </a:spcAft>
              <a:buClr>
                <a:srgbClr val="000000"/>
              </a:buClr>
              <a:buSzPct val="45000"/>
              <a:buFont typeface="Wingdings" charset="2"/>
              <a:buChar char=""/>
            </a:pPr>
            <a:r>
              <a:rPr b="0" lang="en-US" sz="3200" spc="-1" strike="noStrike">
                <a:latin typeface="Arial"/>
              </a:rPr>
              <a:t>The network is trained to get:</a:t>
            </a:r>
            <a:endParaRPr b="0" lang="en-US" sz="3200" spc="-1" strike="noStrike">
              <a:latin typeface="Arial"/>
            </a:endParaRPr>
          </a:p>
          <a:p>
            <a:pPr marL="432000" indent="-324000">
              <a:spcAft>
                <a:spcPts val="1417"/>
              </a:spcAft>
              <a:buClr>
                <a:srgbClr val="000000"/>
              </a:buClr>
              <a:buSzPct val="45000"/>
              <a:buFont typeface="Wingdings" charset="2"/>
              <a:buChar char=""/>
            </a:pPr>
            <a:r>
              <a:rPr b="0" lang="en-US" sz="3200" spc="-1" strike="noStrike">
                <a:latin typeface="Arial"/>
              </a:rPr>
              <a:t>to perform the identity function.</a:t>
            </a:r>
            <a:endParaRPr b="0" lang="en-US" sz="3200" spc="-1" strike="noStrike">
              <a:latin typeface="Arial"/>
            </a:endParaRPr>
          </a:p>
          <a:p>
            <a:pPr marL="432000" indent="-324000">
              <a:spcAft>
                <a:spcPts val="1417"/>
              </a:spcAft>
              <a:buClr>
                <a:srgbClr val="000000"/>
              </a:buClr>
              <a:buSzPct val="45000"/>
              <a:buFont typeface="Wingdings" charset="2"/>
              <a:buChar char=""/>
            </a:pPr>
            <a:r>
              <a:rPr b="0" lang="en-US" sz="3200" spc="-1" strike="noStrike">
                <a:latin typeface="Arial"/>
              </a:rPr>
              <a:t>We train it using the data: the “fit” method in sklearn NMF and get H, the components matrix</a:t>
            </a:r>
            <a:endParaRPr b="0" lang="en-US" sz="3200" spc="-1" strike="noStrike">
              <a:latin typeface="Arial"/>
            </a:endParaRPr>
          </a:p>
          <a:p>
            <a:pPr marL="432000" indent="-324000">
              <a:spcAft>
                <a:spcPts val="1417"/>
              </a:spcAft>
              <a:buClr>
                <a:srgbClr val="000000"/>
              </a:buClr>
              <a:buSzPct val="45000"/>
              <a:buFont typeface="Wingdings" charset="2"/>
              <a:buChar char=""/>
            </a:pPr>
            <a:r>
              <a:rPr b="0" lang="en-US" sz="3200" spc="-1" strike="noStrike">
                <a:latin typeface="Arial"/>
              </a:rPr>
              <a:t>We get the transform as W_test = X_test.invH</a:t>
            </a:r>
            <a:endParaRPr b="0" lang="en-US" sz="3200" spc="-1" strike="noStrike">
              <a:latin typeface="Arial"/>
            </a:endParaRPr>
          </a:p>
          <a:p>
            <a:pPr marL="432000" indent="-324000">
              <a:spcAft>
                <a:spcPts val="1417"/>
              </a:spcAft>
              <a:buClr>
                <a:srgbClr val="000000"/>
              </a:buClr>
              <a:buSzPct val="45000"/>
              <a:buFont typeface="Wingdings" charset="2"/>
              <a:buChar char=""/>
            </a:pPr>
            <a:r>
              <a:rPr b="0" lang="en-US" sz="3200" spc="-1" strike="noStrike">
                <a:latin typeface="Arial"/>
              </a:rPr>
              <a:t>You can verify X_test </a:t>
            </a:r>
            <a:r>
              <a:rPr b="0" lang="en-US" sz="3200" spc="-1" strike="noStrike">
                <a:latin typeface="Arial"/>
                <a:ea typeface="Arial"/>
              </a:rPr>
              <a:t>≈</a:t>
            </a:r>
            <a:r>
              <a:rPr b="0" lang="en-US" sz="3200" spc="-1" strike="noStrike">
                <a:latin typeface="Arial"/>
                <a:ea typeface="Arial"/>
              </a:rPr>
              <a:t> W_test.H = X_test.invH.H</a:t>
            </a:r>
            <a:endParaRPr b="0" lang="en-US" sz="3200" spc="-1" strike="noStrike">
              <a:latin typeface="Arial"/>
            </a:endParaRPr>
          </a:p>
          <a:p>
            <a:pPr marL="432000" indent="-324000">
              <a:spcAft>
                <a:spcPts val="1417"/>
              </a:spcAft>
              <a:buClr>
                <a:srgbClr val="000000"/>
              </a:buClr>
              <a:buSzPct val="45000"/>
              <a:buFont typeface="Wingdings" charset="2"/>
              <a:buChar char=""/>
            </a:pPr>
            <a:endParaRPr b="0" lang="en-US" sz="3200" spc="-1" strike="noStrike">
              <a:latin typeface="Arial"/>
            </a:endParaRPr>
          </a:p>
        </p:txBody>
      </p:sp>
      <p:pic>
        <p:nvPicPr>
          <p:cNvPr id="103" name="" descr=""/>
          <p:cNvPicPr/>
          <p:nvPr/>
        </p:nvPicPr>
        <p:blipFill>
          <a:blip r:embed="rId1"/>
          <a:stretch/>
        </p:blipFill>
        <p:spPr>
          <a:xfrm>
            <a:off x="6336000" y="2520000"/>
            <a:ext cx="2062440" cy="122400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37</TotalTime>
  <Application>LibreOffice/6.0.5.2$Windows_X86_64 LibreOffice_project/54c8cbb85f300ac59db32fe8a675ff7683cd5a16</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2024-08-10T18:46:57Z</dcterms:created>
  <dc:creator/>
  <dc:description/>
  <dc:language>fr-FR</dc:language>
  <cp:lastModifiedBy/>
  <dcterms:modified xsi:type="dcterms:W3CDTF">2024-08-10T23:08:12Z</dcterms:modified>
  <cp:revision>13</cp:revision>
  <dc:subject/>
  <dc:title>Beehive</dc:title>
</cp:coreProperties>
</file>