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1" r:id="rId3"/>
    <p:sldId id="260" r:id="rId4"/>
    <p:sldId id="274" r:id="rId5"/>
    <p:sldId id="265" r:id="rId6"/>
    <p:sldId id="264" r:id="rId7"/>
    <p:sldId id="273" r:id="rId8"/>
    <p:sldId id="263" r:id="rId9"/>
    <p:sldId id="266" r:id="rId10"/>
    <p:sldId id="267" r:id="rId11"/>
    <p:sldId id="268" r:id="rId12"/>
    <p:sldId id="270" r:id="rId13"/>
    <p:sldId id="271" r:id="rId14"/>
    <p:sldId id="269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8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DF2A1D-A4D2-41E5-8AF3-5B6021CCC2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7AC7C6F-D5FC-4DE8-931A-1ECCAF6A336F}">
      <dgm:prSet phldrT="[텍스트]" custT="1"/>
      <dgm:spPr/>
      <dgm:t>
        <a:bodyPr/>
        <a:lstStyle/>
        <a:p>
          <a:pPr latinLnBrk="1"/>
          <a:r>
            <a:rPr lang="en-US" altLang="ko-KR" sz="3200" spc="300" dirty="0">
              <a:ea typeface="나눔고딕 ExtraBold" panose="020B0600000101010101"/>
            </a:rPr>
            <a:t>- </a:t>
          </a:r>
          <a:r>
            <a:rPr lang="ko-KR" altLang="en-US" sz="3200" spc="300" dirty="0">
              <a:ea typeface="나눔고딕 ExtraBold" panose="020B0600000101010101"/>
            </a:rPr>
            <a:t>회원 가입 및 로그인</a:t>
          </a:r>
        </a:p>
      </dgm:t>
    </dgm:pt>
    <dgm:pt modelId="{315D23C3-61C6-4B6E-9D01-234B0373A20D}" type="parTrans" cxnId="{1CCFF268-F6F4-44E2-B0A7-3ADB61C5B4B4}">
      <dgm:prSet/>
      <dgm:spPr/>
      <dgm:t>
        <a:bodyPr/>
        <a:lstStyle/>
        <a:p>
          <a:pPr latinLnBrk="1"/>
          <a:endParaRPr lang="ko-KR" altLang="en-US"/>
        </a:p>
      </dgm:t>
    </dgm:pt>
    <dgm:pt modelId="{F2D0080A-C46A-40FE-B529-CBEA7ECF77D9}" type="sibTrans" cxnId="{1CCFF268-F6F4-44E2-B0A7-3ADB61C5B4B4}">
      <dgm:prSet/>
      <dgm:spPr/>
      <dgm:t>
        <a:bodyPr/>
        <a:lstStyle/>
        <a:p>
          <a:pPr latinLnBrk="1"/>
          <a:endParaRPr lang="ko-KR" altLang="en-US"/>
        </a:p>
      </dgm:t>
    </dgm:pt>
    <dgm:pt modelId="{D5F3E13B-29FC-4656-9E79-D7413D7A944D}" type="pres">
      <dgm:prSet presAssocID="{22DF2A1D-A4D2-41E5-8AF3-5B6021CCC22C}" presName="linear" presStyleCnt="0">
        <dgm:presLayoutVars>
          <dgm:animLvl val="lvl"/>
          <dgm:resizeHandles val="exact"/>
        </dgm:presLayoutVars>
      </dgm:prSet>
      <dgm:spPr/>
    </dgm:pt>
    <dgm:pt modelId="{D3538802-2DDE-4CCD-BFC6-7B5E724181F8}" type="pres">
      <dgm:prSet presAssocID="{77AC7C6F-D5FC-4DE8-931A-1ECCAF6A336F}" presName="parentText" presStyleLbl="node1" presStyleIdx="0" presStyleCnt="1" custScaleY="60787" custLinFactY="42847" custLinFactNeighborX="4381" custLinFactNeighborY="100000">
        <dgm:presLayoutVars>
          <dgm:chMax val="0"/>
          <dgm:bulletEnabled val="1"/>
        </dgm:presLayoutVars>
      </dgm:prSet>
      <dgm:spPr/>
    </dgm:pt>
  </dgm:ptLst>
  <dgm:cxnLst>
    <dgm:cxn modelId="{1CCFF268-F6F4-44E2-B0A7-3ADB61C5B4B4}" srcId="{22DF2A1D-A4D2-41E5-8AF3-5B6021CCC22C}" destId="{77AC7C6F-D5FC-4DE8-931A-1ECCAF6A336F}" srcOrd="0" destOrd="0" parTransId="{315D23C3-61C6-4B6E-9D01-234B0373A20D}" sibTransId="{F2D0080A-C46A-40FE-B529-CBEA7ECF77D9}"/>
    <dgm:cxn modelId="{43C5686E-CA05-49DF-B5F5-2DD5344D81FF}" type="presOf" srcId="{22DF2A1D-A4D2-41E5-8AF3-5B6021CCC22C}" destId="{D5F3E13B-29FC-4656-9E79-D7413D7A944D}" srcOrd="0" destOrd="0" presId="urn:microsoft.com/office/officeart/2005/8/layout/vList2"/>
    <dgm:cxn modelId="{426DAFD0-49AE-4CD7-A1E1-BA2B648E1114}" type="presOf" srcId="{77AC7C6F-D5FC-4DE8-931A-1ECCAF6A336F}" destId="{D3538802-2DDE-4CCD-BFC6-7B5E724181F8}" srcOrd="0" destOrd="0" presId="urn:microsoft.com/office/officeart/2005/8/layout/vList2"/>
    <dgm:cxn modelId="{84684773-3557-4A09-B64F-4058DB5C2B67}" type="presParOf" srcId="{D5F3E13B-29FC-4656-9E79-D7413D7A944D}" destId="{D3538802-2DDE-4CCD-BFC6-7B5E724181F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DF2A1D-A4D2-41E5-8AF3-5B6021CCC2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7AC7C6F-D5FC-4DE8-931A-1ECCAF6A336F}">
      <dgm:prSet phldrT="[텍스트]" custT="1"/>
      <dgm:spPr/>
      <dgm:t>
        <a:bodyPr/>
        <a:lstStyle/>
        <a:p>
          <a:pPr latinLnBrk="1"/>
          <a:r>
            <a:rPr lang="en-US" altLang="ko-KR" sz="3200" spc="300" dirty="0">
              <a:ea typeface="나눔고딕 ExtraBold" panose="020B0600000101010101"/>
            </a:rPr>
            <a:t>- </a:t>
          </a:r>
          <a:r>
            <a:rPr lang="ko-KR" altLang="en-US" sz="3200" spc="300" dirty="0">
              <a:ea typeface="나눔고딕 ExtraBold" panose="020B0600000101010101"/>
            </a:rPr>
            <a:t>팀 공유 일정관리</a:t>
          </a:r>
        </a:p>
      </dgm:t>
    </dgm:pt>
    <dgm:pt modelId="{315D23C3-61C6-4B6E-9D01-234B0373A20D}" type="parTrans" cxnId="{1CCFF268-F6F4-44E2-B0A7-3ADB61C5B4B4}">
      <dgm:prSet/>
      <dgm:spPr/>
      <dgm:t>
        <a:bodyPr/>
        <a:lstStyle/>
        <a:p>
          <a:pPr latinLnBrk="1"/>
          <a:endParaRPr lang="ko-KR" altLang="en-US"/>
        </a:p>
      </dgm:t>
    </dgm:pt>
    <dgm:pt modelId="{F2D0080A-C46A-40FE-B529-CBEA7ECF77D9}" type="sibTrans" cxnId="{1CCFF268-F6F4-44E2-B0A7-3ADB61C5B4B4}">
      <dgm:prSet/>
      <dgm:spPr/>
      <dgm:t>
        <a:bodyPr/>
        <a:lstStyle/>
        <a:p>
          <a:pPr latinLnBrk="1"/>
          <a:endParaRPr lang="ko-KR" altLang="en-US"/>
        </a:p>
      </dgm:t>
    </dgm:pt>
    <dgm:pt modelId="{D5F3E13B-29FC-4656-9E79-D7413D7A944D}" type="pres">
      <dgm:prSet presAssocID="{22DF2A1D-A4D2-41E5-8AF3-5B6021CCC22C}" presName="linear" presStyleCnt="0">
        <dgm:presLayoutVars>
          <dgm:animLvl val="lvl"/>
          <dgm:resizeHandles val="exact"/>
        </dgm:presLayoutVars>
      </dgm:prSet>
      <dgm:spPr/>
    </dgm:pt>
    <dgm:pt modelId="{D3538802-2DDE-4CCD-BFC6-7B5E724181F8}" type="pres">
      <dgm:prSet presAssocID="{77AC7C6F-D5FC-4DE8-931A-1ECCAF6A336F}" presName="parentText" presStyleLbl="node1" presStyleIdx="0" presStyleCnt="1" custScaleY="60787" custLinFactY="40627" custLinFactNeighborY="100000">
        <dgm:presLayoutVars>
          <dgm:chMax val="0"/>
          <dgm:bulletEnabled val="1"/>
        </dgm:presLayoutVars>
      </dgm:prSet>
      <dgm:spPr/>
    </dgm:pt>
  </dgm:ptLst>
  <dgm:cxnLst>
    <dgm:cxn modelId="{1CCFF268-F6F4-44E2-B0A7-3ADB61C5B4B4}" srcId="{22DF2A1D-A4D2-41E5-8AF3-5B6021CCC22C}" destId="{77AC7C6F-D5FC-4DE8-931A-1ECCAF6A336F}" srcOrd="0" destOrd="0" parTransId="{315D23C3-61C6-4B6E-9D01-234B0373A20D}" sibTransId="{F2D0080A-C46A-40FE-B529-CBEA7ECF77D9}"/>
    <dgm:cxn modelId="{43C5686E-CA05-49DF-B5F5-2DD5344D81FF}" type="presOf" srcId="{22DF2A1D-A4D2-41E5-8AF3-5B6021CCC22C}" destId="{D5F3E13B-29FC-4656-9E79-D7413D7A944D}" srcOrd="0" destOrd="0" presId="urn:microsoft.com/office/officeart/2005/8/layout/vList2"/>
    <dgm:cxn modelId="{426DAFD0-49AE-4CD7-A1E1-BA2B648E1114}" type="presOf" srcId="{77AC7C6F-D5FC-4DE8-931A-1ECCAF6A336F}" destId="{D3538802-2DDE-4CCD-BFC6-7B5E724181F8}" srcOrd="0" destOrd="0" presId="urn:microsoft.com/office/officeart/2005/8/layout/vList2"/>
    <dgm:cxn modelId="{84684773-3557-4A09-B64F-4058DB5C2B67}" type="presParOf" srcId="{D5F3E13B-29FC-4656-9E79-D7413D7A944D}" destId="{D3538802-2DDE-4CCD-BFC6-7B5E724181F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DF2A1D-A4D2-41E5-8AF3-5B6021CCC2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7AC7C6F-D5FC-4DE8-931A-1ECCAF6A336F}">
      <dgm:prSet phldrT="[텍스트]" custT="1"/>
      <dgm:spPr/>
      <dgm:t>
        <a:bodyPr/>
        <a:lstStyle/>
        <a:p>
          <a:pPr latinLnBrk="1"/>
          <a:r>
            <a:rPr lang="en-US" altLang="ko-KR" sz="3200" spc="300" dirty="0">
              <a:ea typeface="나눔고딕 ExtraBold" panose="020B0600000101010101"/>
            </a:rPr>
            <a:t>- </a:t>
          </a:r>
          <a:r>
            <a:rPr lang="ko-KR" altLang="en-US" sz="3200" spc="300" dirty="0">
              <a:ea typeface="나눔고딕 ExtraBold" panose="020B0600000101010101"/>
            </a:rPr>
            <a:t>개인 및 팀 공유 웹 폴더</a:t>
          </a:r>
        </a:p>
      </dgm:t>
    </dgm:pt>
    <dgm:pt modelId="{315D23C3-61C6-4B6E-9D01-234B0373A20D}" type="parTrans" cxnId="{1CCFF268-F6F4-44E2-B0A7-3ADB61C5B4B4}">
      <dgm:prSet/>
      <dgm:spPr/>
      <dgm:t>
        <a:bodyPr/>
        <a:lstStyle/>
        <a:p>
          <a:pPr latinLnBrk="1"/>
          <a:endParaRPr lang="ko-KR" altLang="en-US"/>
        </a:p>
      </dgm:t>
    </dgm:pt>
    <dgm:pt modelId="{F2D0080A-C46A-40FE-B529-CBEA7ECF77D9}" type="sibTrans" cxnId="{1CCFF268-F6F4-44E2-B0A7-3ADB61C5B4B4}">
      <dgm:prSet/>
      <dgm:spPr/>
      <dgm:t>
        <a:bodyPr/>
        <a:lstStyle/>
        <a:p>
          <a:pPr latinLnBrk="1"/>
          <a:endParaRPr lang="ko-KR" altLang="en-US"/>
        </a:p>
      </dgm:t>
    </dgm:pt>
    <dgm:pt modelId="{D5F3E13B-29FC-4656-9E79-D7413D7A944D}" type="pres">
      <dgm:prSet presAssocID="{22DF2A1D-A4D2-41E5-8AF3-5B6021CCC22C}" presName="linear" presStyleCnt="0">
        <dgm:presLayoutVars>
          <dgm:animLvl val="lvl"/>
          <dgm:resizeHandles val="exact"/>
        </dgm:presLayoutVars>
      </dgm:prSet>
      <dgm:spPr/>
    </dgm:pt>
    <dgm:pt modelId="{D3538802-2DDE-4CCD-BFC6-7B5E724181F8}" type="pres">
      <dgm:prSet presAssocID="{77AC7C6F-D5FC-4DE8-931A-1ECCAF6A336F}" presName="parentText" presStyleLbl="node1" presStyleIdx="0" presStyleCnt="1" custScaleY="60787" custLinFactNeighborX="-1385" custLinFactNeighborY="-1469">
        <dgm:presLayoutVars>
          <dgm:chMax val="0"/>
          <dgm:bulletEnabled val="1"/>
        </dgm:presLayoutVars>
      </dgm:prSet>
      <dgm:spPr/>
    </dgm:pt>
  </dgm:ptLst>
  <dgm:cxnLst>
    <dgm:cxn modelId="{1CCFF268-F6F4-44E2-B0A7-3ADB61C5B4B4}" srcId="{22DF2A1D-A4D2-41E5-8AF3-5B6021CCC22C}" destId="{77AC7C6F-D5FC-4DE8-931A-1ECCAF6A336F}" srcOrd="0" destOrd="0" parTransId="{315D23C3-61C6-4B6E-9D01-234B0373A20D}" sibTransId="{F2D0080A-C46A-40FE-B529-CBEA7ECF77D9}"/>
    <dgm:cxn modelId="{43C5686E-CA05-49DF-B5F5-2DD5344D81FF}" type="presOf" srcId="{22DF2A1D-A4D2-41E5-8AF3-5B6021CCC22C}" destId="{D5F3E13B-29FC-4656-9E79-D7413D7A944D}" srcOrd="0" destOrd="0" presId="urn:microsoft.com/office/officeart/2005/8/layout/vList2"/>
    <dgm:cxn modelId="{426DAFD0-49AE-4CD7-A1E1-BA2B648E1114}" type="presOf" srcId="{77AC7C6F-D5FC-4DE8-931A-1ECCAF6A336F}" destId="{D3538802-2DDE-4CCD-BFC6-7B5E724181F8}" srcOrd="0" destOrd="0" presId="urn:microsoft.com/office/officeart/2005/8/layout/vList2"/>
    <dgm:cxn modelId="{84684773-3557-4A09-B64F-4058DB5C2B67}" type="presParOf" srcId="{D5F3E13B-29FC-4656-9E79-D7413D7A944D}" destId="{D3538802-2DDE-4CCD-BFC6-7B5E724181F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DF2A1D-A4D2-41E5-8AF3-5B6021CCC2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7AC7C6F-D5FC-4DE8-931A-1ECCAF6A336F}">
      <dgm:prSet phldrT="[텍스트]" custT="1"/>
      <dgm:spPr/>
      <dgm:t>
        <a:bodyPr/>
        <a:lstStyle/>
        <a:p>
          <a:pPr latinLnBrk="1"/>
          <a:r>
            <a:rPr lang="en-US" altLang="ko-KR" sz="3200" spc="300" dirty="0">
              <a:ea typeface="나눔고딕 ExtraBold" panose="020B0600000101010101"/>
            </a:rPr>
            <a:t>- </a:t>
          </a:r>
          <a:r>
            <a:rPr lang="ko-KR" altLang="en-US" sz="3200" spc="300" dirty="0">
              <a:ea typeface="나눔고딕 ExtraBold" panose="020B0600000101010101"/>
            </a:rPr>
            <a:t>텍스트 게시판</a:t>
          </a:r>
        </a:p>
      </dgm:t>
    </dgm:pt>
    <dgm:pt modelId="{315D23C3-61C6-4B6E-9D01-234B0373A20D}" type="parTrans" cxnId="{1CCFF268-F6F4-44E2-B0A7-3ADB61C5B4B4}">
      <dgm:prSet/>
      <dgm:spPr/>
      <dgm:t>
        <a:bodyPr/>
        <a:lstStyle/>
        <a:p>
          <a:pPr latinLnBrk="1"/>
          <a:endParaRPr lang="ko-KR" altLang="en-US"/>
        </a:p>
      </dgm:t>
    </dgm:pt>
    <dgm:pt modelId="{F2D0080A-C46A-40FE-B529-CBEA7ECF77D9}" type="sibTrans" cxnId="{1CCFF268-F6F4-44E2-B0A7-3ADB61C5B4B4}">
      <dgm:prSet/>
      <dgm:spPr/>
      <dgm:t>
        <a:bodyPr/>
        <a:lstStyle/>
        <a:p>
          <a:pPr latinLnBrk="1"/>
          <a:endParaRPr lang="ko-KR" altLang="en-US"/>
        </a:p>
      </dgm:t>
    </dgm:pt>
    <dgm:pt modelId="{D5F3E13B-29FC-4656-9E79-D7413D7A944D}" type="pres">
      <dgm:prSet presAssocID="{22DF2A1D-A4D2-41E5-8AF3-5B6021CCC22C}" presName="linear" presStyleCnt="0">
        <dgm:presLayoutVars>
          <dgm:animLvl val="lvl"/>
          <dgm:resizeHandles val="exact"/>
        </dgm:presLayoutVars>
      </dgm:prSet>
      <dgm:spPr/>
    </dgm:pt>
    <dgm:pt modelId="{D3538802-2DDE-4CCD-BFC6-7B5E724181F8}" type="pres">
      <dgm:prSet presAssocID="{77AC7C6F-D5FC-4DE8-931A-1ECCAF6A336F}" presName="parentText" presStyleLbl="node1" presStyleIdx="0" presStyleCnt="1" custScaleY="60787" custLinFactY="40627" custLinFactNeighborY="100000">
        <dgm:presLayoutVars>
          <dgm:chMax val="0"/>
          <dgm:bulletEnabled val="1"/>
        </dgm:presLayoutVars>
      </dgm:prSet>
      <dgm:spPr/>
    </dgm:pt>
  </dgm:ptLst>
  <dgm:cxnLst>
    <dgm:cxn modelId="{1CCFF268-F6F4-44E2-B0A7-3ADB61C5B4B4}" srcId="{22DF2A1D-A4D2-41E5-8AF3-5B6021CCC22C}" destId="{77AC7C6F-D5FC-4DE8-931A-1ECCAF6A336F}" srcOrd="0" destOrd="0" parTransId="{315D23C3-61C6-4B6E-9D01-234B0373A20D}" sibTransId="{F2D0080A-C46A-40FE-B529-CBEA7ECF77D9}"/>
    <dgm:cxn modelId="{43C5686E-CA05-49DF-B5F5-2DD5344D81FF}" type="presOf" srcId="{22DF2A1D-A4D2-41E5-8AF3-5B6021CCC22C}" destId="{D5F3E13B-29FC-4656-9E79-D7413D7A944D}" srcOrd="0" destOrd="0" presId="urn:microsoft.com/office/officeart/2005/8/layout/vList2"/>
    <dgm:cxn modelId="{426DAFD0-49AE-4CD7-A1E1-BA2B648E1114}" type="presOf" srcId="{77AC7C6F-D5FC-4DE8-931A-1ECCAF6A336F}" destId="{D3538802-2DDE-4CCD-BFC6-7B5E724181F8}" srcOrd="0" destOrd="0" presId="urn:microsoft.com/office/officeart/2005/8/layout/vList2"/>
    <dgm:cxn modelId="{84684773-3557-4A09-B64F-4058DB5C2B67}" type="presParOf" srcId="{D5F3E13B-29FC-4656-9E79-D7413D7A944D}" destId="{D3538802-2DDE-4CCD-BFC6-7B5E724181F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DF2A1D-A4D2-41E5-8AF3-5B6021CCC2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7AC7C6F-D5FC-4DE8-931A-1ECCAF6A336F}">
      <dgm:prSet phldrT="[텍스트]" custT="1"/>
      <dgm:spPr/>
      <dgm:t>
        <a:bodyPr/>
        <a:lstStyle/>
        <a:p>
          <a:pPr latinLnBrk="1"/>
          <a:r>
            <a:rPr lang="en-US" altLang="ko-KR" sz="3200" spc="300" dirty="0">
              <a:ea typeface="나눔고딕 ExtraBold" panose="020B0600000101010101"/>
            </a:rPr>
            <a:t>- </a:t>
          </a:r>
          <a:r>
            <a:rPr lang="ko-KR" altLang="en-US" sz="3200" spc="300" dirty="0">
              <a:ea typeface="나눔고딕 ExtraBold" panose="020B0600000101010101"/>
            </a:rPr>
            <a:t>앨범 게시판</a:t>
          </a:r>
        </a:p>
      </dgm:t>
    </dgm:pt>
    <dgm:pt modelId="{315D23C3-61C6-4B6E-9D01-234B0373A20D}" type="parTrans" cxnId="{1CCFF268-F6F4-44E2-B0A7-3ADB61C5B4B4}">
      <dgm:prSet/>
      <dgm:spPr/>
      <dgm:t>
        <a:bodyPr/>
        <a:lstStyle/>
        <a:p>
          <a:pPr latinLnBrk="1"/>
          <a:endParaRPr lang="ko-KR" altLang="en-US"/>
        </a:p>
      </dgm:t>
    </dgm:pt>
    <dgm:pt modelId="{F2D0080A-C46A-40FE-B529-CBEA7ECF77D9}" type="sibTrans" cxnId="{1CCFF268-F6F4-44E2-B0A7-3ADB61C5B4B4}">
      <dgm:prSet/>
      <dgm:spPr/>
      <dgm:t>
        <a:bodyPr/>
        <a:lstStyle/>
        <a:p>
          <a:pPr latinLnBrk="1"/>
          <a:endParaRPr lang="ko-KR" altLang="en-US"/>
        </a:p>
      </dgm:t>
    </dgm:pt>
    <dgm:pt modelId="{D5F3E13B-29FC-4656-9E79-D7413D7A944D}" type="pres">
      <dgm:prSet presAssocID="{22DF2A1D-A4D2-41E5-8AF3-5B6021CCC22C}" presName="linear" presStyleCnt="0">
        <dgm:presLayoutVars>
          <dgm:animLvl val="lvl"/>
          <dgm:resizeHandles val="exact"/>
        </dgm:presLayoutVars>
      </dgm:prSet>
      <dgm:spPr/>
    </dgm:pt>
    <dgm:pt modelId="{D3538802-2DDE-4CCD-BFC6-7B5E724181F8}" type="pres">
      <dgm:prSet presAssocID="{77AC7C6F-D5FC-4DE8-931A-1ECCAF6A336F}" presName="parentText" presStyleLbl="node1" presStyleIdx="0" presStyleCnt="1" custScaleY="60787" custLinFactY="40627" custLinFactNeighborY="100000">
        <dgm:presLayoutVars>
          <dgm:chMax val="0"/>
          <dgm:bulletEnabled val="1"/>
        </dgm:presLayoutVars>
      </dgm:prSet>
      <dgm:spPr/>
    </dgm:pt>
  </dgm:ptLst>
  <dgm:cxnLst>
    <dgm:cxn modelId="{1CCFF268-F6F4-44E2-B0A7-3ADB61C5B4B4}" srcId="{22DF2A1D-A4D2-41E5-8AF3-5B6021CCC22C}" destId="{77AC7C6F-D5FC-4DE8-931A-1ECCAF6A336F}" srcOrd="0" destOrd="0" parTransId="{315D23C3-61C6-4B6E-9D01-234B0373A20D}" sibTransId="{F2D0080A-C46A-40FE-B529-CBEA7ECF77D9}"/>
    <dgm:cxn modelId="{43C5686E-CA05-49DF-B5F5-2DD5344D81FF}" type="presOf" srcId="{22DF2A1D-A4D2-41E5-8AF3-5B6021CCC22C}" destId="{D5F3E13B-29FC-4656-9E79-D7413D7A944D}" srcOrd="0" destOrd="0" presId="urn:microsoft.com/office/officeart/2005/8/layout/vList2"/>
    <dgm:cxn modelId="{426DAFD0-49AE-4CD7-A1E1-BA2B648E1114}" type="presOf" srcId="{77AC7C6F-D5FC-4DE8-931A-1ECCAF6A336F}" destId="{D3538802-2DDE-4CCD-BFC6-7B5E724181F8}" srcOrd="0" destOrd="0" presId="urn:microsoft.com/office/officeart/2005/8/layout/vList2"/>
    <dgm:cxn modelId="{84684773-3557-4A09-B64F-4058DB5C2B67}" type="presParOf" srcId="{D5F3E13B-29FC-4656-9E79-D7413D7A944D}" destId="{D3538802-2DDE-4CCD-BFC6-7B5E724181F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DF2A1D-A4D2-41E5-8AF3-5B6021CCC2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7AC7C6F-D5FC-4DE8-931A-1ECCAF6A336F}">
      <dgm:prSet phldrT="[텍스트]" custT="1"/>
      <dgm:spPr/>
      <dgm:t>
        <a:bodyPr/>
        <a:lstStyle/>
        <a:p>
          <a:pPr latinLnBrk="1"/>
          <a:r>
            <a:rPr lang="en-US" altLang="ko-KR" sz="3200" spc="300" dirty="0">
              <a:ea typeface="나눔고딕 ExtraBold" panose="020B0600000101010101"/>
            </a:rPr>
            <a:t>- </a:t>
          </a:r>
          <a:r>
            <a:rPr lang="ko-KR" altLang="en-US" sz="3200" spc="300" dirty="0">
              <a:ea typeface="나눔고딕 ExtraBold" panose="020B0600000101010101"/>
            </a:rPr>
            <a:t>관리자 페이지</a:t>
          </a:r>
        </a:p>
      </dgm:t>
    </dgm:pt>
    <dgm:pt modelId="{315D23C3-61C6-4B6E-9D01-234B0373A20D}" type="parTrans" cxnId="{1CCFF268-F6F4-44E2-B0A7-3ADB61C5B4B4}">
      <dgm:prSet/>
      <dgm:spPr/>
      <dgm:t>
        <a:bodyPr/>
        <a:lstStyle/>
        <a:p>
          <a:pPr latinLnBrk="1"/>
          <a:endParaRPr lang="ko-KR" altLang="en-US"/>
        </a:p>
      </dgm:t>
    </dgm:pt>
    <dgm:pt modelId="{F2D0080A-C46A-40FE-B529-CBEA7ECF77D9}" type="sibTrans" cxnId="{1CCFF268-F6F4-44E2-B0A7-3ADB61C5B4B4}">
      <dgm:prSet/>
      <dgm:spPr/>
      <dgm:t>
        <a:bodyPr/>
        <a:lstStyle/>
        <a:p>
          <a:pPr latinLnBrk="1"/>
          <a:endParaRPr lang="ko-KR" altLang="en-US"/>
        </a:p>
      </dgm:t>
    </dgm:pt>
    <dgm:pt modelId="{D5F3E13B-29FC-4656-9E79-D7413D7A944D}" type="pres">
      <dgm:prSet presAssocID="{22DF2A1D-A4D2-41E5-8AF3-5B6021CCC22C}" presName="linear" presStyleCnt="0">
        <dgm:presLayoutVars>
          <dgm:animLvl val="lvl"/>
          <dgm:resizeHandles val="exact"/>
        </dgm:presLayoutVars>
      </dgm:prSet>
      <dgm:spPr/>
    </dgm:pt>
    <dgm:pt modelId="{D3538802-2DDE-4CCD-BFC6-7B5E724181F8}" type="pres">
      <dgm:prSet presAssocID="{77AC7C6F-D5FC-4DE8-931A-1ECCAF6A336F}" presName="parentText" presStyleLbl="node1" presStyleIdx="0" presStyleCnt="1" custScaleY="60787" custLinFactY="40627" custLinFactNeighborY="100000">
        <dgm:presLayoutVars>
          <dgm:chMax val="0"/>
          <dgm:bulletEnabled val="1"/>
        </dgm:presLayoutVars>
      </dgm:prSet>
      <dgm:spPr/>
    </dgm:pt>
  </dgm:ptLst>
  <dgm:cxnLst>
    <dgm:cxn modelId="{1CCFF268-F6F4-44E2-B0A7-3ADB61C5B4B4}" srcId="{22DF2A1D-A4D2-41E5-8AF3-5B6021CCC22C}" destId="{77AC7C6F-D5FC-4DE8-931A-1ECCAF6A336F}" srcOrd="0" destOrd="0" parTransId="{315D23C3-61C6-4B6E-9D01-234B0373A20D}" sibTransId="{F2D0080A-C46A-40FE-B529-CBEA7ECF77D9}"/>
    <dgm:cxn modelId="{43C5686E-CA05-49DF-B5F5-2DD5344D81FF}" type="presOf" srcId="{22DF2A1D-A4D2-41E5-8AF3-5B6021CCC22C}" destId="{D5F3E13B-29FC-4656-9E79-D7413D7A944D}" srcOrd="0" destOrd="0" presId="urn:microsoft.com/office/officeart/2005/8/layout/vList2"/>
    <dgm:cxn modelId="{426DAFD0-49AE-4CD7-A1E1-BA2B648E1114}" type="presOf" srcId="{77AC7C6F-D5FC-4DE8-931A-1ECCAF6A336F}" destId="{D3538802-2DDE-4CCD-BFC6-7B5E724181F8}" srcOrd="0" destOrd="0" presId="urn:microsoft.com/office/officeart/2005/8/layout/vList2"/>
    <dgm:cxn modelId="{84684773-3557-4A09-B64F-4058DB5C2B67}" type="presParOf" srcId="{D5F3E13B-29FC-4656-9E79-D7413D7A944D}" destId="{D3538802-2DDE-4CCD-BFC6-7B5E724181F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38802-2DDE-4CCD-BFC6-7B5E724181F8}">
      <dsp:nvSpPr>
        <dsp:cNvPr id="0" name=""/>
        <dsp:cNvSpPr/>
      </dsp:nvSpPr>
      <dsp:spPr>
        <a:xfrm>
          <a:off x="0" y="585"/>
          <a:ext cx="8128000" cy="689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spc="300" dirty="0">
              <a:ea typeface="나눔고딕 ExtraBold" panose="020B0600000101010101"/>
            </a:rPr>
            <a:t>- </a:t>
          </a:r>
          <a:r>
            <a:rPr lang="ko-KR" altLang="en-US" sz="3200" kern="1200" spc="300" dirty="0">
              <a:ea typeface="나눔고딕 ExtraBold" panose="020B0600000101010101"/>
            </a:rPr>
            <a:t>회원 가입 및 로그인</a:t>
          </a:r>
        </a:p>
      </dsp:txBody>
      <dsp:txXfrm>
        <a:off x="33656" y="34241"/>
        <a:ext cx="8060688" cy="622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38802-2DDE-4CCD-BFC6-7B5E724181F8}">
      <dsp:nvSpPr>
        <dsp:cNvPr id="0" name=""/>
        <dsp:cNvSpPr/>
      </dsp:nvSpPr>
      <dsp:spPr>
        <a:xfrm>
          <a:off x="0" y="866"/>
          <a:ext cx="8128000" cy="6891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spc="300" dirty="0">
              <a:ea typeface="나눔고딕 ExtraBold" panose="020B0600000101010101"/>
            </a:rPr>
            <a:t>- </a:t>
          </a:r>
          <a:r>
            <a:rPr lang="ko-KR" altLang="en-US" sz="3200" kern="1200" spc="300" dirty="0">
              <a:ea typeface="나눔고딕 ExtraBold" panose="020B0600000101010101"/>
            </a:rPr>
            <a:t>팀 공유 일정관리</a:t>
          </a:r>
        </a:p>
      </dsp:txBody>
      <dsp:txXfrm>
        <a:off x="33642" y="34508"/>
        <a:ext cx="8060716" cy="6218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38802-2DDE-4CCD-BFC6-7B5E724181F8}">
      <dsp:nvSpPr>
        <dsp:cNvPr id="0" name=""/>
        <dsp:cNvSpPr/>
      </dsp:nvSpPr>
      <dsp:spPr>
        <a:xfrm>
          <a:off x="0" y="0"/>
          <a:ext cx="8128000" cy="689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spc="300" dirty="0">
              <a:ea typeface="나눔고딕 ExtraBold" panose="020B0600000101010101"/>
            </a:rPr>
            <a:t>- </a:t>
          </a:r>
          <a:r>
            <a:rPr lang="ko-KR" altLang="en-US" sz="3200" kern="1200" spc="300" dirty="0">
              <a:ea typeface="나눔고딕 ExtraBold" panose="020B0600000101010101"/>
            </a:rPr>
            <a:t>개인 및 팀 공유 웹 폴더</a:t>
          </a:r>
        </a:p>
      </dsp:txBody>
      <dsp:txXfrm>
        <a:off x="33656" y="33656"/>
        <a:ext cx="8060688" cy="6221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38802-2DDE-4CCD-BFC6-7B5E724181F8}">
      <dsp:nvSpPr>
        <dsp:cNvPr id="0" name=""/>
        <dsp:cNvSpPr/>
      </dsp:nvSpPr>
      <dsp:spPr>
        <a:xfrm>
          <a:off x="0" y="866"/>
          <a:ext cx="8128000" cy="6891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spc="300" dirty="0">
              <a:ea typeface="나눔고딕 ExtraBold" panose="020B0600000101010101"/>
            </a:rPr>
            <a:t>- </a:t>
          </a:r>
          <a:r>
            <a:rPr lang="ko-KR" altLang="en-US" sz="3200" kern="1200" spc="300" dirty="0">
              <a:ea typeface="나눔고딕 ExtraBold" panose="020B0600000101010101"/>
            </a:rPr>
            <a:t>텍스트 게시판</a:t>
          </a:r>
        </a:p>
      </dsp:txBody>
      <dsp:txXfrm>
        <a:off x="33642" y="34508"/>
        <a:ext cx="8060716" cy="6218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38802-2DDE-4CCD-BFC6-7B5E724181F8}">
      <dsp:nvSpPr>
        <dsp:cNvPr id="0" name=""/>
        <dsp:cNvSpPr/>
      </dsp:nvSpPr>
      <dsp:spPr>
        <a:xfrm>
          <a:off x="0" y="866"/>
          <a:ext cx="8128000" cy="6891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spc="300" dirty="0">
              <a:ea typeface="나눔고딕 ExtraBold" panose="020B0600000101010101"/>
            </a:rPr>
            <a:t>- </a:t>
          </a:r>
          <a:r>
            <a:rPr lang="ko-KR" altLang="en-US" sz="3200" kern="1200" spc="300" dirty="0">
              <a:ea typeface="나눔고딕 ExtraBold" panose="020B0600000101010101"/>
            </a:rPr>
            <a:t>앨범 게시판</a:t>
          </a:r>
        </a:p>
      </dsp:txBody>
      <dsp:txXfrm>
        <a:off x="33642" y="34508"/>
        <a:ext cx="8060716" cy="6218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38802-2DDE-4CCD-BFC6-7B5E724181F8}">
      <dsp:nvSpPr>
        <dsp:cNvPr id="0" name=""/>
        <dsp:cNvSpPr/>
      </dsp:nvSpPr>
      <dsp:spPr>
        <a:xfrm>
          <a:off x="0" y="866"/>
          <a:ext cx="8128000" cy="6891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spc="300" dirty="0">
              <a:ea typeface="나눔고딕 ExtraBold" panose="020B0600000101010101"/>
            </a:rPr>
            <a:t>- </a:t>
          </a:r>
          <a:r>
            <a:rPr lang="ko-KR" altLang="en-US" sz="3200" kern="1200" spc="300" dirty="0">
              <a:ea typeface="나눔고딕 ExtraBold" panose="020B0600000101010101"/>
            </a:rPr>
            <a:t>관리자 페이지</a:t>
          </a:r>
        </a:p>
      </dsp:txBody>
      <dsp:txXfrm>
        <a:off x="33642" y="34508"/>
        <a:ext cx="8060716" cy="621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3D6A0-7A51-4CFD-80CD-2F06108B5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7E176C-532C-4C95-A6DE-E99FA96B7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10191-5028-4B38-8A64-B537764F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AB573-EDB6-48B1-9F92-75A03B84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D60F7-44C6-4900-B4CA-2F98FFCE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21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17DB2-4CE7-41A2-96A4-96A2A096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AA7652-EF97-4994-805D-3CBC9B7A2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5DF4F-6B1F-4E23-A01E-E4C30DB6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E1646-A2F5-468A-9B64-7437024C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3349C-0C41-48AC-8FD5-46497AB7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4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CE6A76-02FB-421F-8A4A-A65139F34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BE101-1269-4FA5-94D8-95E2B597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09757-1634-4A27-ACA4-A531F66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C8AB2-5361-4D00-9640-2655CFCC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0408D-3015-4D4B-982E-9CD15DC9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34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916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715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723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873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10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07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334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95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34D3F-04F0-42A4-A43A-BDF7D622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2A122-C777-4DA1-A159-74A32DBCF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A4D0A-5971-49CC-AB3A-1A61BF43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6D882-E4C1-401C-878D-15E27539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2492F-E095-4925-BAC9-4010B3E6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9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207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7220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8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77DF3-1E66-4849-8CA9-53ED40D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4D82C-74D9-4D3C-B4C6-EF2C67E15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779E4-B566-4113-A675-4DC6E1A2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C5DD5-8B1E-48B4-B505-C0E0BBA4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EF11F-5765-4BE4-848B-F8BE0C49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95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37917-9A13-44B3-B852-41E1150E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13245-483A-4411-A773-07CB69156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CB87D7-37BC-4348-9B7A-38B569BC9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F9AAB-2838-4929-B28C-4515BF05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C6DDB-BB6E-4FA2-9876-CBE3BE8C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36F184-AC02-4898-BA3A-B422F55F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57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88B65-B3D5-4605-AC8B-6EB906C4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09D426-2D12-46D9-AB95-F3D9C1E71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54391-9A84-4B7B-933B-03AD17803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8EE0B9-110C-454F-AF16-A7B141C3B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9EE6DF-76EA-40D4-99EB-25796D8A1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BD607E-7E3E-4C37-85CA-E16CA5DD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6C20AF-5EAE-4917-AE1E-7D1206A7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15E4DA-CA2C-42BD-90DD-4EBE6DC7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8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06A33-4881-488B-BDF4-0BC572EC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789065-CE62-42B3-A26F-CE71C071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E89056-4260-45AC-A954-52CD906D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C5FEA6-6A3C-4A50-B3F2-DE16D8F6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0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864AE5-1E32-4BE4-ACD1-363A0316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5FA38D-7B27-475C-9D2A-F1493BA6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31B46E-8BB3-4F51-9329-26DF6BE0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7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ED3C9-C74C-4E31-8486-B718E421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E66E9-B746-4553-BDEE-890449C59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B2CCD-570E-4E4B-BBF6-61F0DA0C4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486796-DD26-4578-A7CD-989B231C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FCBBE-7E13-4852-BF01-3FFC3660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4361BD-C1DB-4B4F-A736-D1B38993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6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69A31-71DF-4E02-B79E-FF34EBB5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E7E95D-7815-483F-AD4F-1A8A4677C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91AABB-0B21-48DA-85DC-05CAAA95D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0B40B0-D44B-4FFB-AE5A-542C7CA2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4FB6E1-F165-471B-9EE8-9FA464E6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99B23-F1DA-40A3-AE56-ED059352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57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36972B-693C-4338-AA1C-5860C159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52AEC-69A1-422E-B367-45752723C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D210D-561E-40B9-88C7-CB4671AC3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8DB6E-BD66-4774-B5BB-A13743D87C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4D198-A1B6-46F4-8046-431D7CA57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EA172-9F85-4450-9158-233806438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9BAF5-C7DC-4151-BBF9-5113B910E1F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4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친절한 </a:t>
            </a:r>
            <a:r>
              <a:rPr lang="ko-KR" altLang="en-US" dirty="0" err="1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9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BT-Plan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018" y="1528357"/>
            <a:ext cx="1925011" cy="19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6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F2330"/>
            </a:gs>
            <a:gs pos="0">
              <a:srgbClr val="1E1E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3528D9E7-A513-4D9A-B733-54828F6F228A}"/>
              </a:ext>
            </a:extLst>
          </p:cNvPr>
          <p:cNvSpPr/>
          <p:nvPr/>
        </p:nvSpPr>
        <p:spPr>
          <a:xfrm flipV="1">
            <a:off x="1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0F064A47-9CD3-48DD-9333-5E4D6FB8B4A5}"/>
              </a:ext>
            </a:extLst>
          </p:cNvPr>
          <p:cNvSpPr/>
          <p:nvPr/>
        </p:nvSpPr>
        <p:spPr>
          <a:xfrm flipV="1">
            <a:off x="2901950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6B057C47-84D8-4456-ACF4-00B331C2ABB4}"/>
              </a:ext>
            </a:extLst>
          </p:cNvPr>
          <p:cNvSpPr/>
          <p:nvPr/>
        </p:nvSpPr>
        <p:spPr>
          <a:xfrm flipV="1">
            <a:off x="5803900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F81A34-9E34-463F-A13A-D47C3FC9C717}"/>
              </a:ext>
            </a:extLst>
          </p:cNvPr>
          <p:cNvGrpSpPr/>
          <p:nvPr/>
        </p:nvGrpSpPr>
        <p:grpSpPr>
          <a:xfrm flipV="1">
            <a:off x="0" y="1409700"/>
            <a:ext cx="12191999" cy="5448300"/>
            <a:chOff x="6809542" y="-3419228"/>
            <a:chExt cx="12191999" cy="5448300"/>
          </a:xfrm>
          <a:solidFill>
            <a:schemeClr val="bg1">
              <a:alpha val="2000"/>
            </a:schemeClr>
          </a:solidFill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550199E5-BF28-4326-99D3-117E784F1493}"/>
                </a:ext>
              </a:extLst>
            </p:cNvPr>
            <p:cNvSpPr/>
            <p:nvPr/>
          </p:nvSpPr>
          <p:spPr>
            <a:xfrm flipV="1">
              <a:off x="6809542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B04AF3-E83F-4E82-9F1F-C9CFF8E7CB69}"/>
                </a:ext>
              </a:extLst>
            </p:cNvPr>
            <p:cNvSpPr/>
            <p:nvPr/>
          </p:nvSpPr>
          <p:spPr>
            <a:xfrm flipV="1">
              <a:off x="9711491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3C89EAD6-4C17-41E1-BE34-E0D3BFA04F76}"/>
                </a:ext>
              </a:extLst>
            </p:cNvPr>
            <p:cNvSpPr/>
            <p:nvPr/>
          </p:nvSpPr>
          <p:spPr>
            <a:xfrm flipV="1">
              <a:off x="12613441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A227E-4333-4499-945F-5E7D122CFE65}"/>
              </a:ext>
            </a:extLst>
          </p:cNvPr>
          <p:cNvSpPr/>
          <p:nvPr/>
        </p:nvSpPr>
        <p:spPr>
          <a:xfrm>
            <a:off x="1152925" y="88157"/>
            <a:ext cx="9888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en-US" altLang="ko-KR" sz="3600" b="1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BT - Plan </a:t>
            </a:r>
            <a:r>
              <a:rPr lang="en-US" altLang="ko-KR" sz="3600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PRESENTATION</a:t>
            </a:r>
            <a:r>
              <a:rPr lang="en-US" altLang="ko-KR" sz="3600" b="1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 </a:t>
            </a: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489527" y="822646"/>
            <a:ext cx="11212945" cy="6046991"/>
          </a:xfrm>
          <a:prstGeom prst="snip1Rect">
            <a:avLst>
              <a:gd name="adj" fmla="val 8814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2EA78-E0B1-4BBA-96E4-99895CADB7B5}"/>
              </a:ext>
            </a:extLst>
          </p:cNvPr>
          <p:cNvSpPr txBox="1"/>
          <p:nvPr/>
        </p:nvSpPr>
        <p:spPr>
          <a:xfrm>
            <a:off x="1009015" y="1187803"/>
            <a:ext cx="370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B0600000101010101" charset="-127"/>
                <a:ea typeface="나눔고딕 ExtraBold" panose="020B0600000101010101" charset="-127"/>
              </a:rPr>
              <a:t>공유 웹 폴더</a:t>
            </a:r>
            <a:endParaRPr lang="en-US" altLang="ko-KR" sz="2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FB8E6CD3-4800-4344-BD0E-19DE53E4D6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369367"/>
              </p:ext>
            </p:extLst>
          </p:nvPr>
        </p:nvGraphicFramePr>
        <p:xfrm>
          <a:off x="829294" y="976525"/>
          <a:ext cx="8128000" cy="690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F3531F0-A5E4-44E2-B660-F5A054157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31" y="1754716"/>
            <a:ext cx="5172570" cy="4867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4AAF50-B9D5-4073-AD9E-6A100EA56159}"/>
              </a:ext>
            </a:extLst>
          </p:cNvPr>
          <p:cNvSpPr txBox="1"/>
          <p:nvPr/>
        </p:nvSpPr>
        <p:spPr>
          <a:xfrm>
            <a:off x="6283354" y="2114026"/>
            <a:ext cx="4555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개인</a:t>
            </a:r>
            <a:r>
              <a:rPr lang="en-US" altLang="ko-KR" dirty="0"/>
              <a:t>, </a:t>
            </a:r>
            <a:r>
              <a:rPr lang="ko-KR" altLang="en-US" dirty="0"/>
              <a:t>팀이 함께 공유하는 웹 폴더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개인 사용자가 팀 코드를 생성</a:t>
            </a:r>
            <a:r>
              <a:rPr lang="en-US" altLang="ko-KR" dirty="0"/>
              <a:t>, </a:t>
            </a:r>
            <a:r>
              <a:rPr lang="ko-KR" altLang="en-US" dirty="0"/>
              <a:t>이를 이용하여 공유 폴더에 접근 가능합니다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 계정에 부여된 웹 폴더의 용량 정보를 실시간으로 확인 가능합니다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0B1A18-1E81-497D-9DBC-597F4F9636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189" y="4705988"/>
            <a:ext cx="3179691" cy="191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3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F2330"/>
            </a:gs>
            <a:gs pos="0">
              <a:srgbClr val="1E1E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3528D9E7-A513-4D9A-B733-54828F6F228A}"/>
              </a:ext>
            </a:extLst>
          </p:cNvPr>
          <p:cNvSpPr/>
          <p:nvPr/>
        </p:nvSpPr>
        <p:spPr>
          <a:xfrm flipV="1">
            <a:off x="1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0F064A47-9CD3-48DD-9333-5E4D6FB8B4A5}"/>
              </a:ext>
            </a:extLst>
          </p:cNvPr>
          <p:cNvSpPr/>
          <p:nvPr/>
        </p:nvSpPr>
        <p:spPr>
          <a:xfrm flipV="1">
            <a:off x="2901950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6B057C47-84D8-4456-ACF4-00B331C2ABB4}"/>
              </a:ext>
            </a:extLst>
          </p:cNvPr>
          <p:cNvSpPr/>
          <p:nvPr/>
        </p:nvSpPr>
        <p:spPr>
          <a:xfrm flipV="1">
            <a:off x="5803900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F81A34-9E34-463F-A13A-D47C3FC9C717}"/>
              </a:ext>
            </a:extLst>
          </p:cNvPr>
          <p:cNvGrpSpPr/>
          <p:nvPr/>
        </p:nvGrpSpPr>
        <p:grpSpPr>
          <a:xfrm flipV="1">
            <a:off x="0" y="1409700"/>
            <a:ext cx="12191999" cy="5448300"/>
            <a:chOff x="6809542" y="-3419228"/>
            <a:chExt cx="12191999" cy="5448300"/>
          </a:xfrm>
          <a:solidFill>
            <a:schemeClr val="bg1">
              <a:alpha val="2000"/>
            </a:schemeClr>
          </a:solidFill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550199E5-BF28-4326-99D3-117E784F1493}"/>
                </a:ext>
              </a:extLst>
            </p:cNvPr>
            <p:cNvSpPr/>
            <p:nvPr/>
          </p:nvSpPr>
          <p:spPr>
            <a:xfrm flipV="1">
              <a:off x="6809542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B04AF3-E83F-4E82-9F1F-C9CFF8E7CB69}"/>
                </a:ext>
              </a:extLst>
            </p:cNvPr>
            <p:cNvSpPr/>
            <p:nvPr/>
          </p:nvSpPr>
          <p:spPr>
            <a:xfrm flipV="1">
              <a:off x="9711491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3C89EAD6-4C17-41E1-BE34-E0D3BFA04F76}"/>
                </a:ext>
              </a:extLst>
            </p:cNvPr>
            <p:cNvSpPr/>
            <p:nvPr/>
          </p:nvSpPr>
          <p:spPr>
            <a:xfrm flipV="1">
              <a:off x="12613441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A227E-4333-4499-945F-5E7D122CFE65}"/>
              </a:ext>
            </a:extLst>
          </p:cNvPr>
          <p:cNvSpPr/>
          <p:nvPr/>
        </p:nvSpPr>
        <p:spPr>
          <a:xfrm>
            <a:off x="1152925" y="88157"/>
            <a:ext cx="9888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en-US" altLang="ko-KR" sz="3600" b="1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BT - Plan </a:t>
            </a:r>
            <a:r>
              <a:rPr lang="en-US" altLang="ko-KR" sz="3600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PRESENTATION</a:t>
            </a:r>
            <a:r>
              <a:rPr lang="en-US" altLang="ko-KR" sz="3600" b="1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 </a:t>
            </a: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489527" y="822646"/>
            <a:ext cx="11212945" cy="6046991"/>
          </a:xfrm>
          <a:prstGeom prst="snip1Rect">
            <a:avLst>
              <a:gd name="adj" fmla="val 8814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373C280E-8C1A-42CB-A82E-FA7030964F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0772890"/>
              </p:ext>
            </p:extLst>
          </p:nvPr>
        </p:nvGraphicFramePr>
        <p:xfrm>
          <a:off x="829294" y="976525"/>
          <a:ext cx="8128000" cy="690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5920EDB-9A83-4475-8E72-82FFBCB91A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94" y="1694805"/>
            <a:ext cx="6048332" cy="27629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3B29F6-E76B-437A-BFAA-31E132BD00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393" y="1799819"/>
            <a:ext cx="3575700" cy="3409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927625-EB17-4620-A18B-6D5F89F693D6}"/>
              </a:ext>
            </a:extLst>
          </p:cNvPr>
          <p:cNvSpPr txBox="1"/>
          <p:nvPr/>
        </p:nvSpPr>
        <p:spPr>
          <a:xfrm>
            <a:off x="1090569" y="4823670"/>
            <a:ext cx="60483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회원 간 자유롭게 의사소통 할 수 있는 게시판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글 주제에 따라 카테고리가 설정되어 있으며</a:t>
            </a:r>
            <a:r>
              <a:rPr lang="en-US" altLang="ko-KR" dirty="0"/>
              <a:t>,</a:t>
            </a:r>
            <a:r>
              <a:rPr lang="ko-KR" altLang="en-US" dirty="0"/>
              <a:t> 글을 쓸 경우 자기가 쓴 글에 대해서만 수정</a:t>
            </a:r>
            <a:r>
              <a:rPr lang="en-US" altLang="ko-KR" dirty="0"/>
              <a:t> </a:t>
            </a:r>
            <a:r>
              <a:rPr lang="ko-KR" altLang="en-US" dirty="0"/>
              <a:t>및 삭제 버튼이 나오도록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9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F2330"/>
            </a:gs>
            <a:gs pos="0">
              <a:srgbClr val="1E1E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3528D9E7-A513-4D9A-B733-54828F6F228A}"/>
              </a:ext>
            </a:extLst>
          </p:cNvPr>
          <p:cNvSpPr/>
          <p:nvPr/>
        </p:nvSpPr>
        <p:spPr>
          <a:xfrm flipV="1">
            <a:off x="1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0F064A47-9CD3-48DD-9333-5E4D6FB8B4A5}"/>
              </a:ext>
            </a:extLst>
          </p:cNvPr>
          <p:cNvSpPr/>
          <p:nvPr/>
        </p:nvSpPr>
        <p:spPr>
          <a:xfrm flipV="1">
            <a:off x="2901950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6B057C47-84D8-4456-ACF4-00B331C2ABB4}"/>
              </a:ext>
            </a:extLst>
          </p:cNvPr>
          <p:cNvSpPr/>
          <p:nvPr/>
        </p:nvSpPr>
        <p:spPr>
          <a:xfrm flipV="1">
            <a:off x="5803900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F81A34-9E34-463F-A13A-D47C3FC9C717}"/>
              </a:ext>
            </a:extLst>
          </p:cNvPr>
          <p:cNvGrpSpPr/>
          <p:nvPr/>
        </p:nvGrpSpPr>
        <p:grpSpPr>
          <a:xfrm flipV="1">
            <a:off x="0" y="1409700"/>
            <a:ext cx="12191999" cy="5448300"/>
            <a:chOff x="6809542" y="-3419228"/>
            <a:chExt cx="12191999" cy="5448300"/>
          </a:xfrm>
          <a:solidFill>
            <a:schemeClr val="bg1">
              <a:alpha val="2000"/>
            </a:schemeClr>
          </a:solidFill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550199E5-BF28-4326-99D3-117E784F1493}"/>
                </a:ext>
              </a:extLst>
            </p:cNvPr>
            <p:cNvSpPr/>
            <p:nvPr/>
          </p:nvSpPr>
          <p:spPr>
            <a:xfrm flipV="1">
              <a:off x="6809542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B04AF3-E83F-4E82-9F1F-C9CFF8E7CB69}"/>
                </a:ext>
              </a:extLst>
            </p:cNvPr>
            <p:cNvSpPr/>
            <p:nvPr/>
          </p:nvSpPr>
          <p:spPr>
            <a:xfrm flipV="1">
              <a:off x="9711491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3C89EAD6-4C17-41E1-BE34-E0D3BFA04F76}"/>
                </a:ext>
              </a:extLst>
            </p:cNvPr>
            <p:cNvSpPr/>
            <p:nvPr/>
          </p:nvSpPr>
          <p:spPr>
            <a:xfrm flipV="1">
              <a:off x="12613441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A227E-4333-4499-945F-5E7D122CFE65}"/>
              </a:ext>
            </a:extLst>
          </p:cNvPr>
          <p:cNvSpPr/>
          <p:nvPr/>
        </p:nvSpPr>
        <p:spPr>
          <a:xfrm>
            <a:off x="1152925" y="88157"/>
            <a:ext cx="9888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en-US" altLang="ko-KR" sz="3600" b="1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BT - Plan </a:t>
            </a:r>
            <a:r>
              <a:rPr lang="en-US" altLang="ko-KR" sz="3600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PRESENTATION</a:t>
            </a:r>
            <a:r>
              <a:rPr lang="en-US" altLang="ko-KR" sz="3600" b="1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 </a:t>
            </a: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489527" y="822646"/>
            <a:ext cx="11212945" cy="6046991"/>
          </a:xfrm>
          <a:prstGeom prst="snip1Rect">
            <a:avLst>
              <a:gd name="adj" fmla="val 8814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87EFB7-9231-4416-B0FB-1D8419F1573E}"/>
              </a:ext>
            </a:extLst>
          </p:cNvPr>
          <p:cNvSpPr txBox="1"/>
          <p:nvPr/>
        </p:nvSpPr>
        <p:spPr>
          <a:xfrm>
            <a:off x="1009015" y="1187803"/>
            <a:ext cx="370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B0600000101010101" charset="-127"/>
                <a:ea typeface="나눔고딕 ExtraBold" panose="020B0600000101010101" charset="-127"/>
              </a:rPr>
              <a:t>- </a:t>
            </a:r>
            <a:r>
              <a:rPr lang="ko-KR" altLang="en-US" sz="2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B0600000101010101" charset="-127"/>
                <a:ea typeface="나눔고딕 ExtraBold" panose="020B0600000101010101" charset="-127"/>
              </a:rPr>
              <a:t>앨범 게시판</a:t>
            </a:r>
          </a:p>
        </p:txBody>
      </p: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3A2B9E71-8666-41C8-9F7D-0333621195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6545961"/>
              </p:ext>
            </p:extLst>
          </p:nvPr>
        </p:nvGraphicFramePr>
        <p:xfrm>
          <a:off x="829294" y="976525"/>
          <a:ext cx="8128000" cy="690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BAA6BFF-EEC7-4EB7-B2EE-6E63798C1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93" y="1666558"/>
            <a:ext cx="5518660" cy="36531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E926CC-0ED0-415B-8710-194782A556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953" y="1683648"/>
            <a:ext cx="4730413" cy="32273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EDC26-0866-433B-BB19-ADC00B5A991B}"/>
              </a:ext>
            </a:extLst>
          </p:cNvPr>
          <p:cNvSpPr txBox="1"/>
          <p:nvPr/>
        </p:nvSpPr>
        <p:spPr>
          <a:xfrm>
            <a:off x="1152925" y="5222043"/>
            <a:ext cx="7307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썸네일이 구현된 이미지 게시판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회원 간 사진 공유가 가능하며 썸네일이 노출되어 본문을 보기 전에 무슨 사진인지 알 수 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댓글 기능이 구현되어 있어 이용자간 소통도 가능합니다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99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F2330"/>
            </a:gs>
            <a:gs pos="0">
              <a:srgbClr val="1E1E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3528D9E7-A513-4D9A-B733-54828F6F228A}"/>
              </a:ext>
            </a:extLst>
          </p:cNvPr>
          <p:cNvSpPr/>
          <p:nvPr/>
        </p:nvSpPr>
        <p:spPr>
          <a:xfrm flipV="1">
            <a:off x="1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0F064A47-9CD3-48DD-9333-5E4D6FB8B4A5}"/>
              </a:ext>
            </a:extLst>
          </p:cNvPr>
          <p:cNvSpPr/>
          <p:nvPr/>
        </p:nvSpPr>
        <p:spPr>
          <a:xfrm flipV="1">
            <a:off x="2901950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6B057C47-84D8-4456-ACF4-00B331C2ABB4}"/>
              </a:ext>
            </a:extLst>
          </p:cNvPr>
          <p:cNvSpPr/>
          <p:nvPr/>
        </p:nvSpPr>
        <p:spPr>
          <a:xfrm flipV="1">
            <a:off x="5803900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F81A34-9E34-463F-A13A-D47C3FC9C717}"/>
              </a:ext>
            </a:extLst>
          </p:cNvPr>
          <p:cNvGrpSpPr/>
          <p:nvPr/>
        </p:nvGrpSpPr>
        <p:grpSpPr>
          <a:xfrm flipV="1">
            <a:off x="0" y="1409700"/>
            <a:ext cx="12191999" cy="5448300"/>
            <a:chOff x="6809542" y="-3419228"/>
            <a:chExt cx="12191999" cy="5448300"/>
          </a:xfrm>
          <a:solidFill>
            <a:schemeClr val="bg1">
              <a:alpha val="2000"/>
            </a:schemeClr>
          </a:solidFill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550199E5-BF28-4326-99D3-117E784F1493}"/>
                </a:ext>
              </a:extLst>
            </p:cNvPr>
            <p:cNvSpPr/>
            <p:nvPr/>
          </p:nvSpPr>
          <p:spPr>
            <a:xfrm flipV="1">
              <a:off x="6809542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B04AF3-E83F-4E82-9F1F-C9CFF8E7CB69}"/>
                </a:ext>
              </a:extLst>
            </p:cNvPr>
            <p:cNvSpPr/>
            <p:nvPr/>
          </p:nvSpPr>
          <p:spPr>
            <a:xfrm flipV="1">
              <a:off x="9711491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3C89EAD6-4C17-41E1-BE34-E0D3BFA04F76}"/>
                </a:ext>
              </a:extLst>
            </p:cNvPr>
            <p:cNvSpPr/>
            <p:nvPr/>
          </p:nvSpPr>
          <p:spPr>
            <a:xfrm flipV="1">
              <a:off x="12613441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A227E-4333-4499-945F-5E7D122CFE65}"/>
              </a:ext>
            </a:extLst>
          </p:cNvPr>
          <p:cNvSpPr/>
          <p:nvPr/>
        </p:nvSpPr>
        <p:spPr>
          <a:xfrm>
            <a:off x="1152925" y="88157"/>
            <a:ext cx="9888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en-US" altLang="ko-KR" sz="3600" b="1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BT - Plan </a:t>
            </a:r>
            <a:r>
              <a:rPr lang="en-US" altLang="ko-KR" sz="3600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PRESENTATION</a:t>
            </a:r>
            <a:r>
              <a:rPr lang="en-US" altLang="ko-KR" sz="3600" b="1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 </a:t>
            </a: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489527" y="822646"/>
            <a:ext cx="11212945" cy="6046991"/>
          </a:xfrm>
          <a:prstGeom prst="snip1Rect">
            <a:avLst>
              <a:gd name="adj" fmla="val 8814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7513D8D-556F-400A-9192-DF68F9C1B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54926"/>
              </p:ext>
            </p:extLst>
          </p:nvPr>
        </p:nvGraphicFramePr>
        <p:xfrm>
          <a:off x="829294" y="976525"/>
          <a:ext cx="8128000" cy="690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51F1DC9-5EFE-47EC-A8C9-AA328B429D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92" y="1666557"/>
            <a:ext cx="7971229" cy="14228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E43BC4-C611-4FDD-943A-966E89895F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08" y="3011529"/>
            <a:ext cx="5842057" cy="3618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369D7E-22AA-4676-8A2D-B3A9A3852115}"/>
              </a:ext>
            </a:extLst>
          </p:cNvPr>
          <p:cNvSpPr txBox="1"/>
          <p:nvPr/>
        </p:nvSpPr>
        <p:spPr>
          <a:xfrm>
            <a:off x="6877627" y="3305262"/>
            <a:ext cx="4304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관리자 페이지에서 모든 회원의 정보를 볼 수 있으며</a:t>
            </a:r>
            <a:r>
              <a:rPr lang="en-US" altLang="ko-KR" dirty="0"/>
              <a:t>, </a:t>
            </a:r>
            <a:r>
              <a:rPr lang="ko-KR" altLang="en-US" dirty="0"/>
              <a:t>특정 회원을 검색하고 이용정지 및 추방 할 수 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회원에 관련된 정보를 그래프로 표현하여 직관적이게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02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감사합니다</a:t>
            </a:r>
            <a:endParaRPr kumimoji="0" lang="en-US" altLang="ko-KR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8" y="3165256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Thank you for your attention</a:t>
            </a:r>
            <a:endParaRPr kumimoji="1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018" y="1528357"/>
            <a:ext cx="1925011" cy="1917121"/>
          </a:xfrm>
          <a:prstGeom prst="rect">
            <a:avLst/>
          </a:prstGeom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718345" y="4524943"/>
            <a:ext cx="6613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by Code </a:t>
            </a: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Monke</a:t>
            </a:r>
            <a:r>
              <a:rPr lang="en-US" altLang="ko-KR" dirty="0" err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ys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11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F2330"/>
            </a:gs>
            <a:gs pos="0">
              <a:srgbClr val="1E1E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3528D9E7-A513-4D9A-B733-54828F6F228A}"/>
              </a:ext>
            </a:extLst>
          </p:cNvPr>
          <p:cNvSpPr/>
          <p:nvPr/>
        </p:nvSpPr>
        <p:spPr>
          <a:xfrm flipV="1">
            <a:off x="1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0F064A47-9CD3-48DD-9333-5E4D6FB8B4A5}"/>
              </a:ext>
            </a:extLst>
          </p:cNvPr>
          <p:cNvSpPr/>
          <p:nvPr/>
        </p:nvSpPr>
        <p:spPr>
          <a:xfrm flipV="1">
            <a:off x="2901950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6B057C47-84D8-4456-ACF4-00B331C2ABB4}"/>
              </a:ext>
            </a:extLst>
          </p:cNvPr>
          <p:cNvSpPr/>
          <p:nvPr/>
        </p:nvSpPr>
        <p:spPr>
          <a:xfrm flipV="1">
            <a:off x="5803900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F81A34-9E34-463F-A13A-D47C3FC9C717}"/>
              </a:ext>
            </a:extLst>
          </p:cNvPr>
          <p:cNvGrpSpPr/>
          <p:nvPr/>
        </p:nvGrpSpPr>
        <p:grpSpPr>
          <a:xfrm flipV="1">
            <a:off x="0" y="1409700"/>
            <a:ext cx="12191999" cy="5448300"/>
            <a:chOff x="6809542" y="-3419228"/>
            <a:chExt cx="12191999" cy="5448300"/>
          </a:xfrm>
          <a:solidFill>
            <a:schemeClr val="bg1">
              <a:alpha val="2000"/>
            </a:schemeClr>
          </a:solidFill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550199E5-BF28-4326-99D3-117E784F1493}"/>
                </a:ext>
              </a:extLst>
            </p:cNvPr>
            <p:cNvSpPr/>
            <p:nvPr/>
          </p:nvSpPr>
          <p:spPr>
            <a:xfrm flipV="1">
              <a:off x="6809542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B04AF3-E83F-4E82-9F1F-C9CFF8E7CB69}"/>
                </a:ext>
              </a:extLst>
            </p:cNvPr>
            <p:cNvSpPr/>
            <p:nvPr/>
          </p:nvSpPr>
          <p:spPr>
            <a:xfrm flipV="1">
              <a:off x="9711491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3C89EAD6-4C17-41E1-BE34-E0D3BFA04F76}"/>
                </a:ext>
              </a:extLst>
            </p:cNvPr>
            <p:cNvSpPr/>
            <p:nvPr/>
          </p:nvSpPr>
          <p:spPr>
            <a:xfrm flipV="1">
              <a:off x="12613441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A227E-4333-4499-945F-5E7D122CFE65}"/>
              </a:ext>
            </a:extLst>
          </p:cNvPr>
          <p:cNvSpPr/>
          <p:nvPr/>
        </p:nvSpPr>
        <p:spPr>
          <a:xfrm>
            <a:off x="1152925" y="88157"/>
            <a:ext cx="9888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BT - Plan </a:t>
            </a:r>
            <a:r>
              <a:rPr lang="en-US" altLang="ko-KR" sz="3600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PRESENTATION</a:t>
            </a: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489527" y="822646"/>
            <a:ext cx="11212945" cy="6046991"/>
          </a:xfrm>
          <a:prstGeom prst="snip1Rect">
            <a:avLst>
              <a:gd name="adj" fmla="val 8814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425D42E-647F-4927-967A-47AD84141CDE}"/>
              </a:ext>
            </a:extLst>
          </p:cNvPr>
          <p:cNvSpPr/>
          <p:nvPr/>
        </p:nvSpPr>
        <p:spPr>
          <a:xfrm>
            <a:off x="1984864" y="1694805"/>
            <a:ext cx="2903380" cy="29033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E877CA-3388-41E8-9E96-291928E3F415}"/>
              </a:ext>
            </a:extLst>
          </p:cNvPr>
          <p:cNvSpPr/>
          <p:nvPr/>
        </p:nvSpPr>
        <p:spPr>
          <a:xfrm>
            <a:off x="5821680" y="1409700"/>
            <a:ext cx="5638800" cy="4655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E7796F-84D2-4275-B45B-71D594187C78}"/>
              </a:ext>
            </a:extLst>
          </p:cNvPr>
          <p:cNvSpPr txBox="1"/>
          <p:nvPr/>
        </p:nvSpPr>
        <p:spPr>
          <a:xfrm>
            <a:off x="3056663" y="4739865"/>
            <a:ext cx="954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Team</a:t>
            </a:r>
            <a:endParaRPr lang="ko-KR" altLang="en-US" sz="2400" b="1" dirty="0">
              <a:blipFill dpi="0" rotWithShape="1">
                <a:blip r:embed="rId2"/>
                <a:srcRect/>
                <a:stretch>
                  <a:fillRect/>
                </a:stretch>
              </a:blip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4FD4C0-46F8-4E4D-AE6D-D490C1D11B07}"/>
              </a:ext>
            </a:extLst>
          </p:cNvPr>
          <p:cNvSpPr/>
          <p:nvPr/>
        </p:nvSpPr>
        <p:spPr>
          <a:xfrm>
            <a:off x="6691083" y="2090203"/>
            <a:ext cx="3417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기획 및 일정관리 등 프로젝트 총괄</a:t>
            </a: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defRPr/>
            </a:pP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3FD3FD-DCFB-4020-A4DD-7B3960129C51}"/>
              </a:ext>
            </a:extLst>
          </p:cNvPr>
          <p:cNvSpPr txBox="1"/>
          <p:nvPr/>
        </p:nvSpPr>
        <p:spPr>
          <a:xfrm>
            <a:off x="2389524" y="5189999"/>
            <a:ext cx="231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E161F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Code Monkeys</a:t>
            </a:r>
            <a:endParaRPr lang="ko-KR" altLang="en-US" sz="2400" b="1" dirty="0">
              <a:solidFill>
                <a:srgbClr val="0E161F"/>
              </a:solidFill>
              <a:latin typeface="Yu Gothic Medium" panose="020B0500000000000000" pitchFamily="34" charset="-128"/>
              <a:ea typeface="나눔바른고딕 Light" panose="020B060302010102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FC8B33A-CC9B-480B-A084-891844E7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395" y="1861909"/>
            <a:ext cx="201185" cy="20118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9A0667B-449E-43F4-B675-04D981A50920}"/>
              </a:ext>
            </a:extLst>
          </p:cNvPr>
          <p:cNvSpPr/>
          <p:nvPr/>
        </p:nvSpPr>
        <p:spPr>
          <a:xfrm>
            <a:off x="6691083" y="2394951"/>
            <a:ext cx="1560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공유 </a:t>
            </a:r>
            <a:r>
              <a:rPr lang="ko-KR" altLang="en-US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웹폴더</a:t>
            </a: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C97C67-8B78-41A2-82D0-DF97CD1A07C0}"/>
              </a:ext>
            </a:extLst>
          </p:cNvPr>
          <p:cNvSpPr/>
          <p:nvPr/>
        </p:nvSpPr>
        <p:spPr>
          <a:xfrm>
            <a:off x="6691083" y="178545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팀장 </a:t>
            </a:r>
            <a:r>
              <a:rPr lang="ko-KR" altLang="en-US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오경덕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F4C14F-6C60-4929-957E-B362D7053113}"/>
              </a:ext>
            </a:extLst>
          </p:cNvPr>
          <p:cNvSpPr/>
          <p:nvPr/>
        </p:nvSpPr>
        <p:spPr>
          <a:xfrm>
            <a:off x="6691083" y="3127373"/>
            <a:ext cx="17379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로그인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회원가입</a:t>
            </a: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EE70729-EA47-4B58-B0DD-7A38D6DCF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395" y="2899079"/>
            <a:ext cx="201185" cy="20118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45D995-0EDF-476D-8943-AF21E0A4348A}"/>
              </a:ext>
            </a:extLst>
          </p:cNvPr>
          <p:cNvSpPr/>
          <p:nvPr/>
        </p:nvSpPr>
        <p:spPr>
          <a:xfrm>
            <a:off x="6691083" y="3432121"/>
            <a:ext cx="29514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웹사이트 기본 폼 및 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CSS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적용</a:t>
            </a: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144A3DD-B82B-4432-A35F-682D2B341408}"/>
              </a:ext>
            </a:extLst>
          </p:cNvPr>
          <p:cNvSpPr/>
          <p:nvPr/>
        </p:nvSpPr>
        <p:spPr>
          <a:xfrm>
            <a:off x="6691083" y="282262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정희성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1E7FCE-67D4-4E21-97E4-FFE8373BE430}"/>
              </a:ext>
            </a:extLst>
          </p:cNvPr>
          <p:cNvSpPr/>
          <p:nvPr/>
        </p:nvSpPr>
        <p:spPr>
          <a:xfrm>
            <a:off x="6733765" y="4185588"/>
            <a:ext cx="1560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팀 단위 </a:t>
            </a:r>
            <a:r>
              <a:rPr lang="ko-KR" altLang="en-US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플래너</a:t>
            </a: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E2C27E29-3566-4A81-BC77-E284CD391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077" y="3957294"/>
            <a:ext cx="201185" cy="20118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A47523-5A75-44BC-9ED2-ABD21D769A00}"/>
              </a:ext>
            </a:extLst>
          </p:cNvPr>
          <p:cNvSpPr/>
          <p:nvPr/>
        </p:nvSpPr>
        <p:spPr>
          <a:xfrm>
            <a:off x="6733765" y="388084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허태영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101FB81-22A3-413F-90FF-EFE96A1A0E86}"/>
              </a:ext>
            </a:extLst>
          </p:cNvPr>
          <p:cNvSpPr/>
          <p:nvPr/>
        </p:nvSpPr>
        <p:spPr>
          <a:xfrm>
            <a:off x="6733765" y="4476490"/>
            <a:ext cx="14879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 게시판</a:t>
            </a: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C3A3DBE-DB00-4886-8F35-253A27AF9961}"/>
              </a:ext>
            </a:extLst>
          </p:cNvPr>
          <p:cNvSpPr/>
          <p:nvPr/>
        </p:nvSpPr>
        <p:spPr>
          <a:xfrm>
            <a:off x="6733765" y="5151160"/>
            <a:ext cx="14879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텍스트 게시판</a:t>
            </a: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3CE1D34-8ADE-4DD4-9741-5A48047E1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077" y="4922866"/>
            <a:ext cx="201185" cy="201185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C02B90-3E27-4DEF-8C5B-8CC6E7899167}"/>
              </a:ext>
            </a:extLst>
          </p:cNvPr>
          <p:cNvSpPr/>
          <p:nvPr/>
        </p:nvSpPr>
        <p:spPr>
          <a:xfrm>
            <a:off x="6733765" y="483862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유호원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31CFB24-3B31-4D9A-8895-3FDF9E235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173" y="5745513"/>
            <a:ext cx="201185" cy="201185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908576B7-60A4-47A4-B8E5-4A9BEC5EE123}"/>
              </a:ext>
            </a:extLst>
          </p:cNvPr>
          <p:cNvSpPr/>
          <p:nvPr/>
        </p:nvSpPr>
        <p:spPr>
          <a:xfrm>
            <a:off x="6733765" y="565166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박주환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D21D6F2-3724-45F0-A752-C6219B05CD29}"/>
              </a:ext>
            </a:extLst>
          </p:cNvPr>
          <p:cNvSpPr/>
          <p:nvPr/>
        </p:nvSpPr>
        <p:spPr>
          <a:xfrm>
            <a:off x="6732242" y="6013669"/>
            <a:ext cx="14879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관리자 페이지</a:t>
            </a: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3F0A9E-995A-428B-B542-51CDDA7014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484" y="1709811"/>
            <a:ext cx="2775952" cy="28754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110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F2330"/>
            </a:gs>
            <a:gs pos="0">
              <a:srgbClr val="1E1E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3528D9E7-A513-4D9A-B733-54828F6F228A}"/>
              </a:ext>
            </a:extLst>
          </p:cNvPr>
          <p:cNvSpPr/>
          <p:nvPr/>
        </p:nvSpPr>
        <p:spPr>
          <a:xfrm flipV="1">
            <a:off x="1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0F064A47-9CD3-48DD-9333-5E4D6FB8B4A5}"/>
              </a:ext>
            </a:extLst>
          </p:cNvPr>
          <p:cNvSpPr/>
          <p:nvPr/>
        </p:nvSpPr>
        <p:spPr>
          <a:xfrm flipV="1">
            <a:off x="2901950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6B057C47-84D8-4456-ACF4-00B331C2ABB4}"/>
              </a:ext>
            </a:extLst>
          </p:cNvPr>
          <p:cNvSpPr/>
          <p:nvPr/>
        </p:nvSpPr>
        <p:spPr>
          <a:xfrm flipV="1">
            <a:off x="5803900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F81A34-9E34-463F-A13A-D47C3FC9C717}"/>
              </a:ext>
            </a:extLst>
          </p:cNvPr>
          <p:cNvGrpSpPr/>
          <p:nvPr/>
        </p:nvGrpSpPr>
        <p:grpSpPr>
          <a:xfrm flipV="1">
            <a:off x="0" y="1409700"/>
            <a:ext cx="12191999" cy="5448300"/>
            <a:chOff x="6809542" y="-3419228"/>
            <a:chExt cx="12191999" cy="5448300"/>
          </a:xfrm>
          <a:solidFill>
            <a:schemeClr val="bg1">
              <a:alpha val="2000"/>
            </a:schemeClr>
          </a:solidFill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550199E5-BF28-4326-99D3-117E784F1493}"/>
                </a:ext>
              </a:extLst>
            </p:cNvPr>
            <p:cNvSpPr/>
            <p:nvPr/>
          </p:nvSpPr>
          <p:spPr>
            <a:xfrm flipV="1">
              <a:off x="6809542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B04AF3-E83F-4E82-9F1F-C9CFF8E7CB69}"/>
                </a:ext>
              </a:extLst>
            </p:cNvPr>
            <p:cNvSpPr/>
            <p:nvPr/>
          </p:nvSpPr>
          <p:spPr>
            <a:xfrm flipV="1">
              <a:off x="9711491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3C89EAD6-4C17-41E1-BE34-E0D3BFA04F76}"/>
                </a:ext>
              </a:extLst>
            </p:cNvPr>
            <p:cNvSpPr/>
            <p:nvPr/>
          </p:nvSpPr>
          <p:spPr>
            <a:xfrm flipV="1">
              <a:off x="12613441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A227E-4333-4499-945F-5E7D122CFE65}"/>
              </a:ext>
            </a:extLst>
          </p:cNvPr>
          <p:cNvSpPr/>
          <p:nvPr/>
        </p:nvSpPr>
        <p:spPr>
          <a:xfrm>
            <a:off x="1152925" y="88157"/>
            <a:ext cx="9888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BT - Plan </a:t>
            </a:r>
            <a:r>
              <a:rPr kumimoji="0" lang="en-US" altLang="ko-KR" sz="3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PRESENTATION</a:t>
            </a: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489527" y="822646"/>
            <a:ext cx="11212945" cy="6046991"/>
          </a:xfrm>
          <a:prstGeom prst="snip1Rect">
            <a:avLst>
              <a:gd name="adj" fmla="val 8814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A4DEB2-3539-43E7-896E-AA04F4E0ECF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80" y="2031685"/>
            <a:ext cx="6684134" cy="3804896"/>
          </a:xfrm>
          <a:prstGeom prst="rect">
            <a:avLst/>
          </a:prstGeom>
          <a:ln>
            <a:noFill/>
          </a:ln>
        </p:spPr>
      </p:pic>
      <p:sp>
        <p:nvSpPr>
          <p:cNvPr id="14" name="자유형 14">
            <a:extLst>
              <a:ext uri="{FF2B5EF4-FFF2-40B4-BE49-F238E27FC236}">
                <a16:creationId xmlns:a16="http://schemas.microsoft.com/office/drawing/2014/main" id="{CB04EB31-CCEE-4524-81CA-B86C6FF22B04}"/>
              </a:ext>
            </a:extLst>
          </p:cNvPr>
          <p:cNvSpPr/>
          <p:nvPr/>
        </p:nvSpPr>
        <p:spPr>
          <a:xfrm>
            <a:off x="1852377" y="2717411"/>
            <a:ext cx="4461789" cy="603372"/>
          </a:xfrm>
          <a:custGeom>
            <a:avLst/>
            <a:gdLst>
              <a:gd name="connsiteX0" fmla="*/ 3580598 w 3580598"/>
              <a:gd name="connsiteY0" fmla="*/ 575891 h 575891"/>
              <a:gd name="connsiteX1" fmla="*/ 2589196 w 3580598"/>
              <a:gd name="connsiteY1" fmla="*/ 27251 h 575891"/>
              <a:gd name="connsiteX2" fmla="*/ 0 w 3580598"/>
              <a:gd name="connsiteY2" fmla="*/ 133129 h 57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0598" h="575891">
                <a:moveTo>
                  <a:pt x="3580598" y="575891"/>
                </a:moveTo>
                <a:cubicBezTo>
                  <a:pt x="3383280" y="338468"/>
                  <a:pt x="3185962" y="101045"/>
                  <a:pt x="2589196" y="27251"/>
                </a:cubicBezTo>
                <a:cubicBezTo>
                  <a:pt x="1992430" y="-46543"/>
                  <a:pt x="996215" y="43293"/>
                  <a:pt x="0" y="133129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자유형 15">
            <a:extLst>
              <a:ext uri="{FF2B5EF4-FFF2-40B4-BE49-F238E27FC236}">
                <a16:creationId xmlns:a16="http://schemas.microsoft.com/office/drawing/2014/main" id="{C3FF5AEB-5731-40FC-AC61-6CBBFA0D9B43}"/>
              </a:ext>
            </a:extLst>
          </p:cNvPr>
          <p:cNvSpPr/>
          <p:nvPr/>
        </p:nvSpPr>
        <p:spPr>
          <a:xfrm>
            <a:off x="2515013" y="2699678"/>
            <a:ext cx="3801615" cy="1808225"/>
          </a:xfrm>
          <a:custGeom>
            <a:avLst/>
            <a:gdLst>
              <a:gd name="connsiteX0" fmla="*/ 3311090 w 3311090"/>
              <a:gd name="connsiteY0" fmla="*/ 459756 h 1287529"/>
              <a:gd name="connsiteX1" fmla="*/ 1511166 w 3311090"/>
              <a:gd name="connsiteY1" fmla="*/ 36245 h 1287529"/>
              <a:gd name="connsiteX2" fmla="*/ 0 w 3311090"/>
              <a:gd name="connsiteY2" fmla="*/ 1287529 h 128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1090" h="1287529">
                <a:moveTo>
                  <a:pt x="3311090" y="459756"/>
                </a:moveTo>
                <a:cubicBezTo>
                  <a:pt x="2687052" y="179019"/>
                  <a:pt x="2063014" y="-101717"/>
                  <a:pt x="1511166" y="36245"/>
                </a:cubicBezTo>
                <a:cubicBezTo>
                  <a:pt x="959318" y="174207"/>
                  <a:pt x="479659" y="730868"/>
                  <a:pt x="0" y="1287529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자유형 16">
            <a:extLst>
              <a:ext uri="{FF2B5EF4-FFF2-40B4-BE49-F238E27FC236}">
                <a16:creationId xmlns:a16="http://schemas.microsoft.com/office/drawing/2014/main" id="{E53B5524-C431-4C57-B7F6-AE3AC5CC5A17}"/>
              </a:ext>
            </a:extLst>
          </p:cNvPr>
          <p:cNvSpPr/>
          <p:nvPr/>
        </p:nvSpPr>
        <p:spPr>
          <a:xfrm>
            <a:off x="5226211" y="3186973"/>
            <a:ext cx="1055161" cy="696753"/>
          </a:xfrm>
          <a:custGeom>
            <a:avLst/>
            <a:gdLst>
              <a:gd name="connsiteX0" fmla="*/ 2059806 w 2059806"/>
              <a:gd name="connsiteY0" fmla="*/ 85688 h 499574"/>
              <a:gd name="connsiteX1" fmla="*/ 1443789 w 2059806"/>
              <a:gd name="connsiteY1" fmla="*/ 18311 h 499574"/>
              <a:gd name="connsiteX2" fmla="*/ 693019 w 2059806"/>
              <a:gd name="connsiteY2" fmla="*/ 47187 h 499574"/>
              <a:gd name="connsiteX3" fmla="*/ 0 w 2059806"/>
              <a:gd name="connsiteY3" fmla="*/ 499574 h 4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806" h="499574">
                <a:moveTo>
                  <a:pt x="2059806" y="85688"/>
                </a:moveTo>
                <a:cubicBezTo>
                  <a:pt x="1865696" y="55208"/>
                  <a:pt x="1671587" y="24728"/>
                  <a:pt x="1443789" y="18311"/>
                </a:cubicBezTo>
                <a:cubicBezTo>
                  <a:pt x="1215991" y="11894"/>
                  <a:pt x="933650" y="-33023"/>
                  <a:pt x="693019" y="47187"/>
                </a:cubicBezTo>
                <a:cubicBezTo>
                  <a:pt x="452388" y="127397"/>
                  <a:pt x="226194" y="313485"/>
                  <a:pt x="0" y="499574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자유형 17">
            <a:extLst>
              <a:ext uri="{FF2B5EF4-FFF2-40B4-BE49-F238E27FC236}">
                <a16:creationId xmlns:a16="http://schemas.microsoft.com/office/drawing/2014/main" id="{348BE6F8-CAFE-4C7D-BB01-53ABF5CC9E25}"/>
              </a:ext>
            </a:extLst>
          </p:cNvPr>
          <p:cNvSpPr/>
          <p:nvPr/>
        </p:nvSpPr>
        <p:spPr>
          <a:xfrm>
            <a:off x="4546756" y="3243427"/>
            <a:ext cx="1716416" cy="1192389"/>
          </a:xfrm>
          <a:custGeom>
            <a:avLst/>
            <a:gdLst>
              <a:gd name="connsiteX0" fmla="*/ 1636295 w 1638240"/>
              <a:gd name="connsiteY0" fmla="*/ 0 h 1138080"/>
              <a:gd name="connsiteX1" fmla="*/ 1376413 w 1638240"/>
              <a:gd name="connsiteY1" fmla="*/ 1087654 h 1138080"/>
              <a:gd name="connsiteX2" fmla="*/ 0 w 1638240"/>
              <a:gd name="connsiteY2" fmla="*/ 856648 h 113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8240" h="1138080">
                <a:moveTo>
                  <a:pt x="1636295" y="0"/>
                </a:moveTo>
                <a:cubicBezTo>
                  <a:pt x="1642712" y="472439"/>
                  <a:pt x="1649129" y="944879"/>
                  <a:pt x="1376413" y="1087654"/>
                </a:cubicBezTo>
                <a:cubicBezTo>
                  <a:pt x="1103697" y="1230429"/>
                  <a:pt x="551848" y="1043538"/>
                  <a:pt x="0" y="856648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자유형 18">
            <a:extLst>
              <a:ext uri="{FF2B5EF4-FFF2-40B4-BE49-F238E27FC236}">
                <a16:creationId xmlns:a16="http://schemas.microsoft.com/office/drawing/2014/main" id="{A08F2539-AFFB-4236-870C-CDAD343652E2}"/>
              </a:ext>
            </a:extLst>
          </p:cNvPr>
          <p:cNvSpPr/>
          <p:nvPr/>
        </p:nvSpPr>
        <p:spPr>
          <a:xfrm>
            <a:off x="6204439" y="3228770"/>
            <a:ext cx="908833" cy="1681939"/>
          </a:xfrm>
          <a:custGeom>
            <a:avLst/>
            <a:gdLst>
              <a:gd name="connsiteX0" fmla="*/ 0 w 867439"/>
              <a:gd name="connsiteY0" fmla="*/ 0 h 1145406"/>
              <a:gd name="connsiteX1" fmla="*/ 856648 w 867439"/>
              <a:gd name="connsiteY1" fmla="*/ 452388 h 1145406"/>
              <a:gd name="connsiteX2" fmla="*/ 404261 w 867439"/>
              <a:gd name="connsiteY2" fmla="*/ 1145406 h 114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439" h="1145406">
                <a:moveTo>
                  <a:pt x="0" y="0"/>
                </a:moveTo>
                <a:cubicBezTo>
                  <a:pt x="394635" y="130743"/>
                  <a:pt x="789271" y="261487"/>
                  <a:pt x="856648" y="452388"/>
                </a:cubicBezTo>
                <a:cubicBezTo>
                  <a:pt x="924025" y="643289"/>
                  <a:pt x="664143" y="894347"/>
                  <a:pt x="404261" y="1145406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4A617D9-A6E1-4A49-94EE-07B4D4E64FCC}"/>
              </a:ext>
            </a:extLst>
          </p:cNvPr>
          <p:cNvGrpSpPr/>
          <p:nvPr/>
        </p:nvGrpSpPr>
        <p:grpSpPr>
          <a:xfrm>
            <a:off x="5745588" y="2655236"/>
            <a:ext cx="1098082" cy="1098082"/>
            <a:chOff x="6839505" y="2684251"/>
            <a:chExt cx="1098082" cy="1098082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DD48691-42A6-4B43-BD25-F2EB4AE1ACF3}"/>
                </a:ext>
              </a:extLst>
            </p:cNvPr>
            <p:cNvSpPr/>
            <p:nvPr/>
          </p:nvSpPr>
          <p:spPr>
            <a:xfrm>
              <a:off x="6839505" y="2684251"/>
              <a:ext cx="1098082" cy="1098082"/>
            </a:xfrm>
            <a:prstGeom prst="ellipse">
              <a:avLst/>
            </a:prstGeom>
            <a:solidFill>
              <a:srgbClr val="A48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8CDC8D5-1542-46AD-8B34-BB73D2990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04544" y="2915762"/>
              <a:ext cx="923290" cy="642249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92565D1-48BF-4430-B827-B00DA7579674}"/>
              </a:ext>
            </a:extLst>
          </p:cNvPr>
          <p:cNvSpPr txBox="1"/>
          <p:nvPr/>
        </p:nvSpPr>
        <p:spPr>
          <a:xfrm>
            <a:off x="7426754" y="2373852"/>
            <a:ext cx="3836344" cy="52322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blipFill dpi="0" rotWithShape="1">
                  <a:blip r:embed="rId5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rPr>
              <a:t>해외 출장 관련 컨텐츠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089264-880A-4087-8D1D-6A5B1BB9652E}"/>
              </a:ext>
            </a:extLst>
          </p:cNvPr>
          <p:cNvGrpSpPr/>
          <p:nvPr/>
        </p:nvGrpSpPr>
        <p:grpSpPr>
          <a:xfrm>
            <a:off x="1058877" y="1157024"/>
            <a:ext cx="8128000" cy="689447"/>
            <a:chOff x="0" y="585"/>
            <a:chExt cx="8128000" cy="689447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D87C51C-6DCD-4179-A51D-36E799A9582F}"/>
                </a:ext>
              </a:extLst>
            </p:cNvPr>
            <p:cNvSpPr/>
            <p:nvPr/>
          </p:nvSpPr>
          <p:spPr>
            <a:xfrm>
              <a:off x="0" y="585"/>
              <a:ext cx="8128000" cy="6894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사각형: 둥근 모서리 4">
              <a:extLst>
                <a:ext uri="{FF2B5EF4-FFF2-40B4-BE49-F238E27FC236}">
                  <a16:creationId xmlns:a16="http://schemas.microsoft.com/office/drawing/2014/main" id="{1F0E27D4-895F-4C66-8D1C-28C3C171E5AB}"/>
                </a:ext>
              </a:extLst>
            </p:cNvPr>
            <p:cNvSpPr txBox="1"/>
            <p:nvPr/>
          </p:nvSpPr>
          <p:spPr>
            <a:xfrm>
              <a:off x="33656" y="34241"/>
              <a:ext cx="8060688" cy="6221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200" kern="1200" spc="300" dirty="0">
                  <a:ea typeface="나눔고딕 ExtraBold" panose="020B0600000101010101"/>
                </a:rPr>
                <a:t>기획 의도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6E667DE-E167-4C6D-A91B-78B46C963226}"/>
              </a:ext>
            </a:extLst>
          </p:cNvPr>
          <p:cNvSpPr txBox="1"/>
          <p:nvPr/>
        </p:nvSpPr>
        <p:spPr>
          <a:xfrm>
            <a:off x="5637402" y="300325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D10F1-E2E6-4BD3-9F52-058BBF04A7BD}"/>
              </a:ext>
            </a:extLst>
          </p:cNvPr>
          <p:cNvSpPr txBox="1"/>
          <p:nvPr/>
        </p:nvSpPr>
        <p:spPr>
          <a:xfrm>
            <a:off x="7612939" y="3132378"/>
            <a:ext cx="368703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º </a:t>
            </a:r>
            <a:r>
              <a:rPr lang="ko-KR" altLang="en-US" sz="1700" dirty="0"/>
              <a:t>개발자로서 해외 파견 및 출장을 갈 수 있다는 점에서 착안</a:t>
            </a:r>
            <a:endParaRPr lang="en-US" altLang="ko-KR" sz="1700" dirty="0"/>
          </a:p>
          <a:p>
            <a:endParaRPr lang="en-US" altLang="ko-KR" sz="1700" dirty="0"/>
          </a:p>
          <a:p>
            <a:r>
              <a:rPr lang="en-US" altLang="ko-KR" sz="1700" dirty="0"/>
              <a:t>º </a:t>
            </a:r>
            <a:r>
              <a:rPr lang="ko-KR" altLang="en-US" sz="1700" dirty="0"/>
              <a:t>유사 웹사이트나 앱이 존재하지 않아 향후 상용화시 시장성이 기대됨</a:t>
            </a:r>
            <a:endParaRPr lang="en-US" altLang="ko-KR" sz="1700" dirty="0"/>
          </a:p>
          <a:p>
            <a:endParaRPr lang="en-US" altLang="ko-KR" sz="1700" dirty="0"/>
          </a:p>
          <a:p>
            <a:r>
              <a:rPr lang="en-US" altLang="ko-KR" sz="1700" dirty="0"/>
              <a:t>º </a:t>
            </a:r>
            <a:r>
              <a:rPr lang="ko-KR" altLang="en-US" sz="1700" dirty="0"/>
              <a:t>팀 단위 프로젝트 진행 시 필요 기능 및 정보 제공 목표</a:t>
            </a:r>
          </a:p>
        </p:txBody>
      </p:sp>
    </p:spTree>
    <p:extLst>
      <p:ext uri="{BB962C8B-B14F-4D97-AF65-F5344CB8AC3E}">
        <p14:creationId xmlns:p14="http://schemas.microsoft.com/office/powerpoint/2010/main" val="44114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F2330"/>
            </a:gs>
            <a:gs pos="0">
              <a:srgbClr val="1E1E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3528D9E7-A513-4D9A-B733-54828F6F228A}"/>
              </a:ext>
            </a:extLst>
          </p:cNvPr>
          <p:cNvSpPr/>
          <p:nvPr/>
        </p:nvSpPr>
        <p:spPr>
          <a:xfrm flipV="1">
            <a:off x="1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0F064A47-9CD3-48DD-9333-5E4D6FB8B4A5}"/>
              </a:ext>
            </a:extLst>
          </p:cNvPr>
          <p:cNvSpPr/>
          <p:nvPr/>
        </p:nvSpPr>
        <p:spPr>
          <a:xfrm flipV="1">
            <a:off x="2901950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6B057C47-84D8-4456-ACF4-00B331C2ABB4}"/>
              </a:ext>
            </a:extLst>
          </p:cNvPr>
          <p:cNvSpPr/>
          <p:nvPr/>
        </p:nvSpPr>
        <p:spPr>
          <a:xfrm flipV="1">
            <a:off x="5803900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F81A34-9E34-463F-A13A-D47C3FC9C717}"/>
              </a:ext>
            </a:extLst>
          </p:cNvPr>
          <p:cNvGrpSpPr/>
          <p:nvPr/>
        </p:nvGrpSpPr>
        <p:grpSpPr>
          <a:xfrm flipV="1">
            <a:off x="0" y="1409700"/>
            <a:ext cx="12191999" cy="5448300"/>
            <a:chOff x="6809542" y="-3419228"/>
            <a:chExt cx="12191999" cy="5448300"/>
          </a:xfrm>
          <a:solidFill>
            <a:schemeClr val="bg1">
              <a:alpha val="2000"/>
            </a:schemeClr>
          </a:solidFill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550199E5-BF28-4326-99D3-117E784F1493}"/>
                </a:ext>
              </a:extLst>
            </p:cNvPr>
            <p:cNvSpPr/>
            <p:nvPr/>
          </p:nvSpPr>
          <p:spPr>
            <a:xfrm flipV="1">
              <a:off x="6809542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B04AF3-E83F-4E82-9F1F-C9CFF8E7CB69}"/>
                </a:ext>
              </a:extLst>
            </p:cNvPr>
            <p:cNvSpPr/>
            <p:nvPr/>
          </p:nvSpPr>
          <p:spPr>
            <a:xfrm flipV="1">
              <a:off x="9711491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3C89EAD6-4C17-41E1-BE34-E0D3BFA04F76}"/>
                </a:ext>
              </a:extLst>
            </p:cNvPr>
            <p:cNvSpPr/>
            <p:nvPr/>
          </p:nvSpPr>
          <p:spPr>
            <a:xfrm flipV="1">
              <a:off x="12613441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A227E-4333-4499-945F-5E7D122CFE65}"/>
              </a:ext>
            </a:extLst>
          </p:cNvPr>
          <p:cNvSpPr/>
          <p:nvPr/>
        </p:nvSpPr>
        <p:spPr>
          <a:xfrm>
            <a:off x="1152925" y="88157"/>
            <a:ext cx="9888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en-US" altLang="ko-KR" sz="3600" b="1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BT - Plan </a:t>
            </a:r>
            <a:r>
              <a:rPr lang="en-US" altLang="ko-KR" sz="3600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PRESENTATION</a:t>
            </a:r>
            <a:r>
              <a:rPr lang="en-US" altLang="ko-KR" sz="3600" b="1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 </a:t>
            </a: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489527" y="822646"/>
            <a:ext cx="11212945" cy="6046991"/>
          </a:xfrm>
          <a:prstGeom prst="snip1Rect">
            <a:avLst>
              <a:gd name="adj" fmla="val 8814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06DF32-4580-408E-BE19-5BC11732D00F}"/>
              </a:ext>
            </a:extLst>
          </p:cNvPr>
          <p:cNvSpPr txBox="1"/>
          <p:nvPr/>
        </p:nvSpPr>
        <p:spPr>
          <a:xfrm>
            <a:off x="1369099" y="1321541"/>
            <a:ext cx="2431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B0600000101010101" charset="-127"/>
                <a:ea typeface="나눔고딕 ExtraBold" panose="020B0600000101010101" charset="-127"/>
              </a:rPr>
              <a:t>- </a:t>
            </a:r>
            <a:r>
              <a:rPr lang="ko-KR" altLang="en-US" sz="2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B0600000101010101" charset="-127"/>
                <a:ea typeface="나눔고딕 ExtraBold" panose="020B0600000101010101" charset="-127"/>
              </a:rPr>
              <a:t>개발 일정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64A37A-DAF9-4BE5-AEDF-0FEC01896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99" y="2818311"/>
            <a:ext cx="9549940" cy="332243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71B519E-C7F4-4CBC-90FB-129387F37369}"/>
              </a:ext>
            </a:extLst>
          </p:cNvPr>
          <p:cNvSpPr txBox="1"/>
          <p:nvPr/>
        </p:nvSpPr>
        <p:spPr>
          <a:xfrm>
            <a:off x="5447974" y="2218846"/>
            <a:ext cx="153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B0600000101010101" charset="-127"/>
                <a:ea typeface="나눔고딕 ExtraBold" panose="020B0600000101010101" charset="-127"/>
              </a:rPr>
              <a:t>2019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B0600000101010101" charset="-127"/>
                <a:ea typeface="나눔고딕 ExtraBold" panose="020B0600000101010101" charset="-127"/>
              </a:rPr>
              <a:t>년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B0600000101010101" charset="-127"/>
                <a:ea typeface="나눔고딕 ExtraBold" panose="020B0600000101010101" charset="-127"/>
              </a:rPr>
              <a:t>7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B0600000101010101" charset="-127"/>
                <a:ea typeface="나눔고딕 ExtraBold" panose="020B0600000101010101" charset="-127"/>
              </a:rPr>
              <a:t>월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FB2D0DE-649F-4D5D-8EB8-B9AF8E2D8046}"/>
              </a:ext>
            </a:extLst>
          </p:cNvPr>
          <p:cNvGrpSpPr/>
          <p:nvPr/>
        </p:nvGrpSpPr>
        <p:grpSpPr>
          <a:xfrm>
            <a:off x="1058877" y="1157024"/>
            <a:ext cx="8128000" cy="689447"/>
            <a:chOff x="0" y="585"/>
            <a:chExt cx="8128000" cy="689447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5DB44C3-F19C-4247-8304-725323EFC1E9}"/>
                </a:ext>
              </a:extLst>
            </p:cNvPr>
            <p:cNvSpPr/>
            <p:nvPr/>
          </p:nvSpPr>
          <p:spPr>
            <a:xfrm>
              <a:off x="0" y="585"/>
              <a:ext cx="8128000" cy="6894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사각형: 둥근 모서리 4">
              <a:extLst>
                <a:ext uri="{FF2B5EF4-FFF2-40B4-BE49-F238E27FC236}">
                  <a16:creationId xmlns:a16="http://schemas.microsoft.com/office/drawing/2014/main" id="{0038963A-4183-4BF9-9379-1ACC606C9FBF}"/>
                </a:ext>
              </a:extLst>
            </p:cNvPr>
            <p:cNvSpPr txBox="1"/>
            <p:nvPr/>
          </p:nvSpPr>
          <p:spPr>
            <a:xfrm>
              <a:off x="33656" y="34241"/>
              <a:ext cx="8060688" cy="6221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200" spc="300" dirty="0">
                  <a:ea typeface="나눔고딕 ExtraBold" panose="020B0600000101010101"/>
                </a:rPr>
                <a:t>개발 일정</a:t>
              </a:r>
              <a:endParaRPr lang="ko-KR" altLang="en-US" sz="3200" kern="1200" spc="300" dirty="0">
                <a:ea typeface="나눔고딕 ExtraBold" panose="020B060000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854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F2330"/>
            </a:gs>
            <a:gs pos="0">
              <a:srgbClr val="1E1E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3528D9E7-A513-4D9A-B733-54828F6F228A}"/>
              </a:ext>
            </a:extLst>
          </p:cNvPr>
          <p:cNvSpPr/>
          <p:nvPr/>
        </p:nvSpPr>
        <p:spPr>
          <a:xfrm flipV="1">
            <a:off x="1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0F064A47-9CD3-48DD-9333-5E4D6FB8B4A5}"/>
              </a:ext>
            </a:extLst>
          </p:cNvPr>
          <p:cNvSpPr/>
          <p:nvPr/>
        </p:nvSpPr>
        <p:spPr>
          <a:xfrm flipV="1">
            <a:off x="2901950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6B057C47-84D8-4456-ACF4-00B331C2ABB4}"/>
              </a:ext>
            </a:extLst>
          </p:cNvPr>
          <p:cNvSpPr/>
          <p:nvPr/>
        </p:nvSpPr>
        <p:spPr>
          <a:xfrm flipV="1">
            <a:off x="5803900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F81A34-9E34-463F-A13A-D47C3FC9C717}"/>
              </a:ext>
            </a:extLst>
          </p:cNvPr>
          <p:cNvGrpSpPr/>
          <p:nvPr/>
        </p:nvGrpSpPr>
        <p:grpSpPr>
          <a:xfrm flipV="1">
            <a:off x="0" y="1409700"/>
            <a:ext cx="12191999" cy="5448300"/>
            <a:chOff x="6809542" y="-3419228"/>
            <a:chExt cx="12191999" cy="5448300"/>
          </a:xfrm>
          <a:solidFill>
            <a:schemeClr val="bg1">
              <a:alpha val="2000"/>
            </a:schemeClr>
          </a:solidFill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550199E5-BF28-4326-99D3-117E784F1493}"/>
                </a:ext>
              </a:extLst>
            </p:cNvPr>
            <p:cNvSpPr/>
            <p:nvPr/>
          </p:nvSpPr>
          <p:spPr>
            <a:xfrm flipV="1">
              <a:off x="6809542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B04AF3-E83F-4E82-9F1F-C9CFF8E7CB69}"/>
                </a:ext>
              </a:extLst>
            </p:cNvPr>
            <p:cNvSpPr/>
            <p:nvPr/>
          </p:nvSpPr>
          <p:spPr>
            <a:xfrm flipV="1">
              <a:off x="9711491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3C89EAD6-4C17-41E1-BE34-E0D3BFA04F76}"/>
                </a:ext>
              </a:extLst>
            </p:cNvPr>
            <p:cNvSpPr/>
            <p:nvPr/>
          </p:nvSpPr>
          <p:spPr>
            <a:xfrm flipV="1">
              <a:off x="12613441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A227E-4333-4499-945F-5E7D122CFE65}"/>
              </a:ext>
            </a:extLst>
          </p:cNvPr>
          <p:cNvSpPr/>
          <p:nvPr/>
        </p:nvSpPr>
        <p:spPr>
          <a:xfrm>
            <a:off x="1152925" y="88157"/>
            <a:ext cx="9888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en-US" altLang="ko-KR" sz="3600" b="1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BT - Plan </a:t>
            </a:r>
            <a:r>
              <a:rPr lang="en-US" altLang="ko-KR" sz="3600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PRESENTATION</a:t>
            </a:r>
            <a:r>
              <a:rPr lang="en-US" altLang="ko-KR" sz="3600" b="1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 </a:t>
            </a: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489527" y="822646"/>
            <a:ext cx="11212945" cy="6046991"/>
          </a:xfrm>
          <a:prstGeom prst="snip1Rect">
            <a:avLst>
              <a:gd name="adj" fmla="val 8814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80C3EC2-36D8-420E-A07C-B9BBD361087A}"/>
              </a:ext>
            </a:extLst>
          </p:cNvPr>
          <p:cNvGrpSpPr/>
          <p:nvPr/>
        </p:nvGrpSpPr>
        <p:grpSpPr>
          <a:xfrm>
            <a:off x="1058877" y="1157024"/>
            <a:ext cx="8128000" cy="689447"/>
            <a:chOff x="0" y="585"/>
            <a:chExt cx="8128000" cy="689447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E4258B8-8699-4615-9689-986868967787}"/>
                </a:ext>
              </a:extLst>
            </p:cNvPr>
            <p:cNvSpPr/>
            <p:nvPr/>
          </p:nvSpPr>
          <p:spPr>
            <a:xfrm>
              <a:off x="0" y="585"/>
              <a:ext cx="8128000" cy="6894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사각형: 둥근 모서리 4">
              <a:extLst>
                <a:ext uri="{FF2B5EF4-FFF2-40B4-BE49-F238E27FC236}">
                  <a16:creationId xmlns:a16="http://schemas.microsoft.com/office/drawing/2014/main" id="{BA103387-9F56-437F-8C07-89002F42109A}"/>
                </a:ext>
              </a:extLst>
            </p:cNvPr>
            <p:cNvSpPr txBox="1"/>
            <p:nvPr/>
          </p:nvSpPr>
          <p:spPr>
            <a:xfrm>
              <a:off x="33656" y="34241"/>
              <a:ext cx="8060688" cy="6221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3200" kern="1200" spc="300" dirty="0">
                  <a:ea typeface="나눔고딕 ExtraBold" panose="020B0600000101010101"/>
                </a:rPr>
                <a:t>DB </a:t>
              </a:r>
              <a:r>
                <a:rPr lang="ko-KR" altLang="en-US" sz="3200" kern="1200" spc="300" dirty="0">
                  <a:ea typeface="나눔고딕 ExtraBold" panose="020B0600000101010101"/>
                </a:rPr>
                <a:t>스키마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4A44F3B-83F8-40BB-A245-7F43662AC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33" y="1846471"/>
            <a:ext cx="8680529" cy="488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8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F2330"/>
            </a:gs>
            <a:gs pos="0">
              <a:srgbClr val="1E1E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3528D9E7-A513-4D9A-B733-54828F6F228A}"/>
              </a:ext>
            </a:extLst>
          </p:cNvPr>
          <p:cNvSpPr/>
          <p:nvPr/>
        </p:nvSpPr>
        <p:spPr>
          <a:xfrm flipV="1">
            <a:off x="1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0F064A47-9CD3-48DD-9333-5E4D6FB8B4A5}"/>
              </a:ext>
            </a:extLst>
          </p:cNvPr>
          <p:cNvSpPr/>
          <p:nvPr/>
        </p:nvSpPr>
        <p:spPr>
          <a:xfrm flipV="1">
            <a:off x="2901950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6B057C47-84D8-4456-ACF4-00B331C2ABB4}"/>
              </a:ext>
            </a:extLst>
          </p:cNvPr>
          <p:cNvSpPr/>
          <p:nvPr/>
        </p:nvSpPr>
        <p:spPr>
          <a:xfrm flipV="1">
            <a:off x="5803900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F81A34-9E34-463F-A13A-D47C3FC9C717}"/>
              </a:ext>
            </a:extLst>
          </p:cNvPr>
          <p:cNvGrpSpPr/>
          <p:nvPr/>
        </p:nvGrpSpPr>
        <p:grpSpPr>
          <a:xfrm flipV="1">
            <a:off x="0" y="1409700"/>
            <a:ext cx="12191999" cy="5448300"/>
            <a:chOff x="6809542" y="-3419228"/>
            <a:chExt cx="12191999" cy="5448300"/>
          </a:xfrm>
          <a:solidFill>
            <a:schemeClr val="bg1">
              <a:alpha val="2000"/>
            </a:schemeClr>
          </a:solidFill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550199E5-BF28-4326-99D3-117E784F1493}"/>
                </a:ext>
              </a:extLst>
            </p:cNvPr>
            <p:cNvSpPr/>
            <p:nvPr/>
          </p:nvSpPr>
          <p:spPr>
            <a:xfrm flipV="1">
              <a:off x="6809542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B04AF3-E83F-4E82-9F1F-C9CFF8E7CB69}"/>
                </a:ext>
              </a:extLst>
            </p:cNvPr>
            <p:cNvSpPr/>
            <p:nvPr/>
          </p:nvSpPr>
          <p:spPr>
            <a:xfrm flipV="1">
              <a:off x="9711491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3C89EAD6-4C17-41E1-BE34-E0D3BFA04F76}"/>
                </a:ext>
              </a:extLst>
            </p:cNvPr>
            <p:cNvSpPr/>
            <p:nvPr/>
          </p:nvSpPr>
          <p:spPr>
            <a:xfrm flipV="1">
              <a:off x="12613441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A227E-4333-4499-945F-5E7D122CFE65}"/>
              </a:ext>
            </a:extLst>
          </p:cNvPr>
          <p:cNvSpPr/>
          <p:nvPr/>
        </p:nvSpPr>
        <p:spPr>
          <a:xfrm>
            <a:off x="1152925" y="88157"/>
            <a:ext cx="9888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BT - Plan </a:t>
            </a:r>
            <a:r>
              <a:rPr kumimoji="0" lang="en-US" altLang="ko-KR" sz="3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PRESENTATION</a:t>
            </a: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489527" y="822646"/>
            <a:ext cx="11212945" cy="6046991"/>
          </a:xfrm>
          <a:prstGeom prst="snip1Rect">
            <a:avLst>
              <a:gd name="adj" fmla="val 8814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80C3EC2-36D8-420E-A07C-B9BBD361087A}"/>
              </a:ext>
            </a:extLst>
          </p:cNvPr>
          <p:cNvGrpSpPr/>
          <p:nvPr/>
        </p:nvGrpSpPr>
        <p:grpSpPr>
          <a:xfrm>
            <a:off x="1058877" y="1157024"/>
            <a:ext cx="8128000" cy="689447"/>
            <a:chOff x="0" y="585"/>
            <a:chExt cx="8128000" cy="689447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E4258B8-8699-4615-9689-986868967787}"/>
                </a:ext>
              </a:extLst>
            </p:cNvPr>
            <p:cNvSpPr/>
            <p:nvPr/>
          </p:nvSpPr>
          <p:spPr>
            <a:xfrm>
              <a:off x="0" y="585"/>
              <a:ext cx="8128000" cy="68944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사각형: 둥근 모서리 4">
              <a:extLst>
                <a:ext uri="{FF2B5EF4-FFF2-40B4-BE49-F238E27FC236}">
                  <a16:creationId xmlns:a16="http://schemas.microsoft.com/office/drawing/2014/main" id="{BA103387-9F56-437F-8C07-89002F42109A}"/>
                </a:ext>
              </a:extLst>
            </p:cNvPr>
            <p:cNvSpPr txBox="1"/>
            <p:nvPr/>
          </p:nvSpPr>
          <p:spPr>
            <a:xfrm>
              <a:off x="33656" y="34241"/>
              <a:ext cx="8060688" cy="6221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marR="0" lvl="0" indent="0" algn="l" defTabSz="14224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 ExtraBold" panose="020B0600000101010101"/>
                  <a:cs typeface="+mn-cs"/>
                </a:rPr>
                <a:t>기능 흐름도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7C6F185-8598-4594-8582-CA88B428C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292" y="1970993"/>
            <a:ext cx="5315155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F2330"/>
            </a:gs>
            <a:gs pos="0">
              <a:srgbClr val="1E1E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3528D9E7-A513-4D9A-B733-54828F6F228A}"/>
              </a:ext>
            </a:extLst>
          </p:cNvPr>
          <p:cNvSpPr/>
          <p:nvPr/>
        </p:nvSpPr>
        <p:spPr>
          <a:xfrm flipV="1">
            <a:off x="1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0F064A47-9CD3-48DD-9333-5E4D6FB8B4A5}"/>
              </a:ext>
            </a:extLst>
          </p:cNvPr>
          <p:cNvSpPr/>
          <p:nvPr/>
        </p:nvSpPr>
        <p:spPr>
          <a:xfrm flipV="1">
            <a:off x="2901950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6B057C47-84D8-4456-ACF4-00B331C2ABB4}"/>
              </a:ext>
            </a:extLst>
          </p:cNvPr>
          <p:cNvSpPr/>
          <p:nvPr/>
        </p:nvSpPr>
        <p:spPr>
          <a:xfrm flipV="1">
            <a:off x="5803900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F81A34-9E34-463F-A13A-D47C3FC9C717}"/>
              </a:ext>
            </a:extLst>
          </p:cNvPr>
          <p:cNvGrpSpPr/>
          <p:nvPr/>
        </p:nvGrpSpPr>
        <p:grpSpPr>
          <a:xfrm flipV="1">
            <a:off x="0" y="1409700"/>
            <a:ext cx="12191999" cy="5448300"/>
            <a:chOff x="6809542" y="-3419228"/>
            <a:chExt cx="12191999" cy="5448300"/>
          </a:xfrm>
          <a:solidFill>
            <a:schemeClr val="bg1">
              <a:alpha val="2000"/>
            </a:schemeClr>
          </a:solidFill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550199E5-BF28-4326-99D3-117E784F1493}"/>
                </a:ext>
              </a:extLst>
            </p:cNvPr>
            <p:cNvSpPr/>
            <p:nvPr/>
          </p:nvSpPr>
          <p:spPr>
            <a:xfrm flipV="1">
              <a:off x="6809542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B04AF3-E83F-4E82-9F1F-C9CFF8E7CB69}"/>
                </a:ext>
              </a:extLst>
            </p:cNvPr>
            <p:cNvSpPr/>
            <p:nvPr/>
          </p:nvSpPr>
          <p:spPr>
            <a:xfrm flipV="1">
              <a:off x="9711491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3C89EAD6-4C17-41E1-BE34-E0D3BFA04F76}"/>
                </a:ext>
              </a:extLst>
            </p:cNvPr>
            <p:cNvSpPr/>
            <p:nvPr/>
          </p:nvSpPr>
          <p:spPr>
            <a:xfrm flipV="1">
              <a:off x="12613441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A227E-4333-4499-945F-5E7D122CFE65}"/>
              </a:ext>
            </a:extLst>
          </p:cNvPr>
          <p:cNvSpPr/>
          <p:nvPr/>
        </p:nvSpPr>
        <p:spPr>
          <a:xfrm>
            <a:off x="1152925" y="88157"/>
            <a:ext cx="9888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en-US" altLang="ko-KR" sz="3600" b="1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BT - Plan </a:t>
            </a:r>
            <a:r>
              <a:rPr lang="en-US" altLang="ko-KR" sz="3600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PRESENTATION</a:t>
            </a:r>
            <a:r>
              <a:rPr lang="en-US" altLang="ko-KR" sz="3600" b="1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 </a:t>
            </a: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489527" y="898613"/>
            <a:ext cx="11212945" cy="6046991"/>
          </a:xfrm>
          <a:prstGeom prst="snip1Rect">
            <a:avLst>
              <a:gd name="adj" fmla="val 8814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364082-19E6-45B1-A138-E84896ED90CE}"/>
              </a:ext>
            </a:extLst>
          </p:cNvPr>
          <p:cNvSpPr/>
          <p:nvPr/>
        </p:nvSpPr>
        <p:spPr>
          <a:xfrm>
            <a:off x="7230323" y="2005811"/>
            <a:ext cx="3779520" cy="77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단위로 일정을 공유 할 수 있는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풀 캘린더 형식의 </a:t>
            </a:r>
            <a:r>
              <a:rPr lang="ko-KR" altLang="en-US" dirty="0" err="1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플래너</a:t>
            </a: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제공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모서리가 둥근 직사각형 14">
            <a:extLst>
              <a:ext uri="{FF2B5EF4-FFF2-40B4-BE49-F238E27FC236}">
                <a16:creationId xmlns:a16="http://schemas.microsoft.com/office/drawing/2014/main" id="{8F10FCB6-05D1-4973-86AB-6C633C3CAA4F}"/>
              </a:ext>
            </a:extLst>
          </p:cNvPr>
          <p:cNvSpPr/>
          <p:nvPr/>
        </p:nvSpPr>
        <p:spPr>
          <a:xfrm>
            <a:off x="6877626" y="1569964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A3A530-2F9D-42AC-9E80-2DAC788EE2FC}"/>
              </a:ext>
            </a:extLst>
          </p:cNvPr>
          <p:cNvSpPr/>
          <p:nvPr/>
        </p:nvSpPr>
        <p:spPr>
          <a:xfrm>
            <a:off x="7534510" y="1581525"/>
            <a:ext cx="27879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Full </a:t>
            </a:r>
            <a:r>
              <a:rPr lang="en-US" altLang="ko-KR" sz="2000" b="1" dirty="0" err="1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Calender</a:t>
            </a:r>
            <a:r>
              <a:rPr lang="en-US" altLang="ko-KR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Planner</a:t>
            </a:r>
            <a:endParaRPr lang="ko-KR" altLang="en-US" sz="2000" b="1" dirty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모서리가 둥근 직사각형 16">
            <a:extLst>
              <a:ext uri="{FF2B5EF4-FFF2-40B4-BE49-F238E27FC236}">
                <a16:creationId xmlns:a16="http://schemas.microsoft.com/office/drawing/2014/main" id="{ACA67767-8542-40C7-BD23-A1FA8CFD1B92}"/>
              </a:ext>
            </a:extLst>
          </p:cNvPr>
          <p:cNvSpPr/>
          <p:nvPr/>
        </p:nvSpPr>
        <p:spPr>
          <a:xfrm>
            <a:off x="6933821" y="4073655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48C8F0-519B-456B-AA28-C82ED129B7EF}"/>
              </a:ext>
            </a:extLst>
          </p:cNvPr>
          <p:cNvSpPr/>
          <p:nvPr/>
        </p:nvSpPr>
        <p:spPr>
          <a:xfrm>
            <a:off x="7521568" y="4092463"/>
            <a:ext cx="15985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Community</a:t>
            </a:r>
            <a:endParaRPr lang="ko-KR" altLang="en-US" sz="2000" b="1" dirty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870199-667D-415D-ADA7-59E134F3E884}"/>
              </a:ext>
            </a:extLst>
          </p:cNvPr>
          <p:cNvSpPr/>
          <p:nvPr/>
        </p:nvSpPr>
        <p:spPr>
          <a:xfrm>
            <a:off x="7199141" y="4526840"/>
            <a:ext cx="3779520" cy="1132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별 글작성이 가능한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게시판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썸네일이 있는 이미지 게시판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58B224A-18E1-4083-97F9-0860AB27131E}"/>
              </a:ext>
            </a:extLst>
          </p:cNvPr>
          <p:cNvSpPr/>
          <p:nvPr/>
        </p:nvSpPr>
        <p:spPr>
          <a:xfrm>
            <a:off x="7199141" y="3379218"/>
            <a:ext cx="44502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출장 시 주요 문서 등 파일을 저장 가능한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보안성 있는 웹하드 시스템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모서리가 둥근 직사각형 20">
            <a:extLst>
              <a:ext uri="{FF2B5EF4-FFF2-40B4-BE49-F238E27FC236}">
                <a16:creationId xmlns:a16="http://schemas.microsoft.com/office/drawing/2014/main" id="{4A86ECD7-7832-42DB-9AD8-81D59CE6D784}"/>
              </a:ext>
            </a:extLst>
          </p:cNvPr>
          <p:cNvSpPr/>
          <p:nvPr/>
        </p:nvSpPr>
        <p:spPr>
          <a:xfrm>
            <a:off x="6933821" y="2880249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6FBFDA-A728-4D61-AA4D-8991E3537CD2}"/>
              </a:ext>
            </a:extLst>
          </p:cNvPr>
          <p:cNvSpPr/>
          <p:nvPr/>
        </p:nvSpPr>
        <p:spPr>
          <a:xfrm>
            <a:off x="7534510" y="2879643"/>
            <a:ext cx="1682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Team</a:t>
            </a:r>
            <a:r>
              <a:rPr lang="ko-KR" altLang="en-US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Folder</a:t>
            </a:r>
            <a:endParaRPr lang="ko-KR" altLang="en-US" sz="2000" b="1" dirty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9187A6-D2D9-441B-8BE0-623B381CD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7" y="2120704"/>
            <a:ext cx="5390522" cy="3588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모서리가 둥근 직사각형 16">
            <a:extLst>
              <a:ext uri="{FF2B5EF4-FFF2-40B4-BE49-F238E27FC236}">
                <a16:creationId xmlns:a16="http://schemas.microsoft.com/office/drawing/2014/main" id="{CB41383D-68AE-483F-BF43-4CAAF94AC5A4}"/>
              </a:ext>
            </a:extLst>
          </p:cNvPr>
          <p:cNvSpPr/>
          <p:nvPr/>
        </p:nvSpPr>
        <p:spPr>
          <a:xfrm>
            <a:off x="6933821" y="5660214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E26D96-DFBD-431F-9871-9B3DB7E5C8CD}"/>
              </a:ext>
            </a:extLst>
          </p:cNvPr>
          <p:cNvSpPr/>
          <p:nvPr/>
        </p:nvSpPr>
        <p:spPr>
          <a:xfrm>
            <a:off x="7497962" y="5689732"/>
            <a:ext cx="2924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이용한 정보 제공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8CDD7F-A18C-44FC-BCCA-46058F2975F1}"/>
              </a:ext>
            </a:extLst>
          </p:cNvPr>
          <p:cNvSpPr/>
          <p:nvPr/>
        </p:nvSpPr>
        <p:spPr>
          <a:xfrm>
            <a:off x="7199141" y="6167815"/>
            <a:ext cx="3286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국가 정보</a:t>
            </a:r>
            <a:r>
              <a:rPr lang="en-US" altLang="ko-KR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날씨</a:t>
            </a:r>
            <a:r>
              <a:rPr lang="en-US" altLang="ko-KR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환율 등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24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F2330"/>
            </a:gs>
            <a:gs pos="0">
              <a:srgbClr val="1E1E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3528D9E7-A513-4D9A-B733-54828F6F228A}"/>
              </a:ext>
            </a:extLst>
          </p:cNvPr>
          <p:cNvSpPr/>
          <p:nvPr/>
        </p:nvSpPr>
        <p:spPr>
          <a:xfrm flipV="1">
            <a:off x="1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0F064A47-9CD3-48DD-9333-5E4D6FB8B4A5}"/>
              </a:ext>
            </a:extLst>
          </p:cNvPr>
          <p:cNvSpPr/>
          <p:nvPr/>
        </p:nvSpPr>
        <p:spPr>
          <a:xfrm flipV="1">
            <a:off x="2901950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6B057C47-84D8-4456-ACF4-00B331C2ABB4}"/>
              </a:ext>
            </a:extLst>
          </p:cNvPr>
          <p:cNvSpPr/>
          <p:nvPr/>
        </p:nvSpPr>
        <p:spPr>
          <a:xfrm flipV="1">
            <a:off x="5803900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F81A34-9E34-463F-A13A-D47C3FC9C717}"/>
              </a:ext>
            </a:extLst>
          </p:cNvPr>
          <p:cNvGrpSpPr/>
          <p:nvPr/>
        </p:nvGrpSpPr>
        <p:grpSpPr>
          <a:xfrm flipV="1">
            <a:off x="0" y="1409700"/>
            <a:ext cx="12191999" cy="5448300"/>
            <a:chOff x="6809542" y="-3419228"/>
            <a:chExt cx="12191999" cy="5448300"/>
          </a:xfrm>
          <a:solidFill>
            <a:schemeClr val="bg1">
              <a:alpha val="2000"/>
            </a:schemeClr>
          </a:solidFill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550199E5-BF28-4326-99D3-117E784F1493}"/>
                </a:ext>
              </a:extLst>
            </p:cNvPr>
            <p:cNvSpPr/>
            <p:nvPr/>
          </p:nvSpPr>
          <p:spPr>
            <a:xfrm flipV="1">
              <a:off x="6809542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B04AF3-E83F-4E82-9F1F-C9CFF8E7CB69}"/>
                </a:ext>
              </a:extLst>
            </p:cNvPr>
            <p:cNvSpPr/>
            <p:nvPr/>
          </p:nvSpPr>
          <p:spPr>
            <a:xfrm flipV="1">
              <a:off x="9711491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3C89EAD6-4C17-41E1-BE34-E0D3BFA04F76}"/>
                </a:ext>
              </a:extLst>
            </p:cNvPr>
            <p:cNvSpPr/>
            <p:nvPr/>
          </p:nvSpPr>
          <p:spPr>
            <a:xfrm flipV="1">
              <a:off x="12613441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A227E-4333-4499-945F-5E7D122CFE65}"/>
              </a:ext>
            </a:extLst>
          </p:cNvPr>
          <p:cNvSpPr/>
          <p:nvPr/>
        </p:nvSpPr>
        <p:spPr>
          <a:xfrm>
            <a:off x="1152925" y="88157"/>
            <a:ext cx="9888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en-US" altLang="ko-KR" sz="3600" b="1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BT - Plan </a:t>
            </a:r>
            <a:r>
              <a:rPr lang="en-US" altLang="ko-KR" sz="3600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PRESENTATION</a:t>
            </a:r>
            <a:r>
              <a:rPr lang="en-US" altLang="ko-KR" sz="3600" b="1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 </a:t>
            </a: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489527" y="822646"/>
            <a:ext cx="11212945" cy="6046991"/>
          </a:xfrm>
          <a:prstGeom prst="snip1Rect">
            <a:avLst>
              <a:gd name="adj" fmla="val 8814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5A3529-1AD3-42F9-B556-CDCC056FB174}"/>
              </a:ext>
            </a:extLst>
          </p:cNvPr>
          <p:cNvSpPr txBox="1"/>
          <p:nvPr/>
        </p:nvSpPr>
        <p:spPr>
          <a:xfrm>
            <a:off x="1009015" y="1187803"/>
            <a:ext cx="370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B0600000101010101" charset="-127"/>
                <a:ea typeface="나눔고딕 ExtraBold" panose="020B0600000101010101" charset="-127"/>
              </a:rPr>
              <a:t>- </a:t>
            </a:r>
            <a:r>
              <a:rPr lang="ko-KR" altLang="en-US" sz="2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B0600000101010101" charset="-127"/>
                <a:ea typeface="나눔고딕 ExtraBold" panose="020B0600000101010101" charset="-127"/>
              </a:rPr>
              <a:t>회원 가입 및 로그인</a:t>
            </a:r>
          </a:p>
        </p:txBody>
      </p: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CDE33AC0-AF35-46A5-916A-8FA1F857A8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1182452"/>
              </p:ext>
            </p:extLst>
          </p:nvPr>
        </p:nvGraphicFramePr>
        <p:xfrm>
          <a:off x="829294" y="976525"/>
          <a:ext cx="8128000" cy="690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00A336D-1EC3-4526-912F-234517A660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15" y="2082643"/>
            <a:ext cx="3595287" cy="44272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5609AC-9371-415A-8876-BCB8EDC8BA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95" y="2011575"/>
            <a:ext cx="3370378" cy="3436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7F98E9-897C-4AAA-B002-DE8E3023B9CE}"/>
              </a:ext>
            </a:extLst>
          </p:cNvPr>
          <p:cNvSpPr txBox="1"/>
          <p:nvPr/>
        </p:nvSpPr>
        <p:spPr>
          <a:xfrm>
            <a:off x="8145710" y="2214694"/>
            <a:ext cx="32169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회원 가입시 필수 정보에 대한 유효성 검사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리캡차를</a:t>
            </a:r>
            <a:r>
              <a:rPr lang="ko-KR" altLang="en-US" dirty="0"/>
              <a:t> 이용한 자동 가입 방지합니다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가입시 이메일로 인증코드를 발송합니다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로그인 시 자동 로그인 방지합니다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43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F2330"/>
            </a:gs>
            <a:gs pos="0">
              <a:srgbClr val="1E1E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3528D9E7-A513-4D9A-B733-54828F6F228A}"/>
              </a:ext>
            </a:extLst>
          </p:cNvPr>
          <p:cNvSpPr/>
          <p:nvPr/>
        </p:nvSpPr>
        <p:spPr>
          <a:xfrm flipV="1">
            <a:off x="1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0F064A47-9CD3-48DD-9333-5E4D6FB8B4A5}"/>
              </a:ext>
            </a:extLst>
          </p:cNvPr>
          <p:cNvSpPr/>
          <p:nvPr/>
        </p:nvSpPr>
        <p:spPr>
          <a:xfrm flipV="1">
            <a:off x="2901950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6B057C47-84D8-4456-ACF4-00B331C2ABB4}"/>
              </a:ext>
            </a:extLst>
          </p:cNvPr>
          <p:cNvSpPr/>
          <p:nvPr/>
        </p:nvSpPr>
        <p:spPr>
          <a:xfrm flipV="1">
            <a:off x="5803900" y="-1"/>
            <a:ext cx="6388100" cy="544830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F81A34-9E34-463F-A13A-D47C3FC9C717}"/>
              </a:ext>
            </a:extLst>
          </p:cNvPr>
          <p:cNvGrpSpPr/>
          <p:nvPr/>
        </p:nvGrpSpPr>
        <p:grpSpPr>
          <a:xfrm flipV="1">
            <a:off x="0" y="1409700"/>
            <a:ext cx="12191999" cy="5448300"/>
            <a:chOff x="6809542" y="-3419228"/>
            <a:chExt cx="12191999" cy="5448300"/>
          </a:xfrm>
          <a:solidFill>
            <a:schemeClr val="bg1">
              <a:alpha val="2000"/>
            </a:schemeClr>
          </a:solidFill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550199E5-BF28-4326-99D3-117E784F1493}"/>
                </a:ext>
              </a:extLst>
            </p:cNvPr>
            <p:cNvSpPr/>
            <p:nvPr/>
          </p:nvSpPr>
          <p:spPr>
            <a:xfrm flipV="1">
              <a:off x="6809542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B04AF3-E83F-4E82-9F1F-C9CFF8E7CB69}"/>
                </a:ext>
              </a:extLst>
            </p:cNvPr>
            <p:cNvSpPr/>
            <p:nvPr/>
          </p:nvSpPr>
          <p:spPr>
            <a:xfrm flipV="1">
              <a:off x="9711491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3C89EAD6-4C17-41E1-BE34-E0D3BFA04F76}"/>
                </a:ext>
              </a:extLst>
            </p:cNvPr>
            <p:cNvSpPr/>
            <p:nvPr/>
          </p:nvSpPr>
          <p:spPr>
            <a:xfrm flipV="1">
              <a:off x="12613441" y="-3419228"/>
              <a:ext cx="6388100" cy="54483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A227E-4333-4499-945F-5E7D122CFE65}"/>
              </a:ext>
            </a:extLst>
          </p:cNvPr>
          <p:cNvSpPr/>
          <p:nvPr/>
        </p:nvSpPr>
        <p:spPr>
          <a:xfrm>
            <a:off x="1152925" y="88157"/>
            <a:ext cx="9888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en-US" altLang="ko-KR" sz="3600" b="1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BT - Plan </a:t>
            </a:r>
            <a:r>
              <a:rPr lang="en-US" altLang="ko-KR" sz="3600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PRESENTATION</a:t>
            </a:r>
            <a:r>
              <a:rPr lang="en-US" altLang="ko-KR" sz="3600" b="1" kern="0" dirty="0">
                <a:solidFill>
                  <a:prstClr val="white">
                    <a:lumMod val="95000"/>
                  </a:prstClr>
                </a:solidFill>
                <a:latin typeface="Bauhaus 93" panose="04030905020B02020C02" pitchFamily="82" charset="0"/>
              </a:rPr>
              <a:t> </a:t>
            </a: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489527" y="822646"/>
            <a:ext cx="11212945" cy="6046991"/>
          </a:xfrm>
          <a:prstGeom prst="snip1Rect">
            <a:avLst>
              <a:gd name="adj" fmla="val 8814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2" name="다이어그램 21">
            <a:extLst>
              <a:ext uri="{FF2B5EF4-FFF2-40B4-BE49-F238E27FC236}">
                <a16:creationId xmlns:a16="http://schemas.microsoft.com/office/drawing/2014/main" id="{BE00EC57-8B7A-4E44-9FB3-B867651B43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20357"/>
              </p:ext>
            </p:extLst>
          </p:nvPr>
        </p:nvGraphicFramePr>
        <p:xfrm>
          <a:off x="829294" y="976525"/>
          <a:ext cx="8128000" cy="690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205E1D2-20FB-4EF5-8CE7-6E881D01C9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5" y="2099733"/>
            <a:ext cx="5820135" cy="4670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E03E98-1EAB-45D8-BF4C-FDB767EBC5CB}"/>
              </a:ext>
            </a:extLst>
          </p:cNvPr>
          <p:cNvSpPr txBox="1"/>
          <p:nvPr/>
        </p:nvSpPr>
        <p:spPr>
          <a:xfrm>
            <a:off x="7122253" y="2567031"/>
            <a:ext cx="4164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팀 </a:t>
            </a:r>
            <a:r>
              <a:rPr lang="en-US" altLang="ko-KR" dirty="0"/>
              <a:t>, </a:t>
            </a:r>
            <a:r>
              <a:rPr lang="ko-KR" altLang="en-US" dirty="0"/>
              <a:t>개인이 함께 쓸 수 있는 캘린더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드래그 앤 드롭으로 자유롭게 일정이 이동 가능하며</a:t>
            </a:r>
            <a:r>
              <a:rPr lang="en-US" altLang="ko-KR" dirty="0"/>
              <a:t>, DB</a:t>
            </a:r>
            <a:r>
              <a:rPr lang="ko-KR" altLang="en-US" dirty="0"/>
              <a:t>와의 연동으로 일정 정보를 저장하고 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주</a:t>
            </a:r>
            <a:r>
              <a:rPr lang="en-US" altLang="ko-KR" dirty="0"/>
              <a:t>, </a:t>
            </a:r>
            <a:r>
              <a:rPr lang="ko-KR" altLang="en-US" dirty="0"/>
              <a:t>월 단위로 일정을 볼 수 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61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413</Words>
  <Application>Microsoft Office PowerPoint</Application>
  <PresentationFormat>와이드스크린</PresentationFormat>
  <Paragraphs>90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Yu Gothic Medium</vt:lpstr>
      <vt:lpstr>나눔고딕</vt:lpstr>
      <vt:lpstr>나눔고딕 ExtraBold</vt:lpstr>
      <vt:lpstr>나눔바른고딕 Light</vt:lpstr>
      <vt:lpstr>맑은 고딕</vt:lpstr>
      <vt:lpstr>맑은 고딕 Semilight</vt:lpstr>
      <vt:lpstr>Arial</vt:lpstr>
      <vt:lpstr>Bauhaus 93</vt:lpstr>
      <vt:lpstr>4_Office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LIsto</cp:lastModifiedBy>
  <cp:revision>49</cp:revision>
  <dcterms:created xsi:type="dcterms:W3CDTF">2019-07-28T07:14:04Z</dcterms:created>
  <dcterms:modified xsi:type="dcterms:W3CDTF">2019-08-03T13:34:33Z</dcterms:modified>
</cp:coreProperties>
</file>