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2553-17ED-4D84-9FF6-DD0D43850851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9773-15F0-4E10-B1FF-EC465FA5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3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ru-RU" dirty="0"/>
          </a:p>
          <a:p>
            <a:r>
              <a:rPr lang="ru-RU" dirty="0"/>
              <a:t>субъективно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39773-15F0-4E10-B1FF-EC465FA5EB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Байесовские методы</a:t>
            </a:r>
          </a:p>
          <a:p>
            <a:r>
              <a:rPr lang="ru-RU" dirty="0"/>
              <a:t>Временные ряды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39773-15F0-4E10-B1FF-EC465FA5EB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9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Байесовские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39773-15F0-4E10-B1FF-EC465FA5EB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4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из жизни (время работы за сутки, градусы </a:t>
            </a:r>
            <a:r>
              <a:rPr lang="ru-RU" dirty="0" err="1"/>
              <a:t>цельсия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39773-15F0-4E10-B1FF-EC465FA5EBD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1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39773-15F0-4E10-B1FF-EC465FA5EBD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10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C4BD7-2AAB-4E78-AD75-5217F1FAA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C424E-BF1B-4A69-AE94-45393A015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6FADB-D81F-4C8B-AEF7-04FAB4BF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9CF7E-C400-4CCE-8F66-8549CC1F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CF72B-DC4C-4892-97C8-D29968B0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6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6A26F-520B-4F99-9317-6BBFED6C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91DC-02A2-4F75-97E3-F3926DD27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FBABC-A5AB-46D6-950E-7E2F2600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3BC015-1D7D-42C5-958A-B6DA0DD0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8A23F-8687-4DF7-B4C5-299B46E5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0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56A54-112A-4F85-A84C-CA665EBF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49F581-0325-4936-ADFB-0CA38665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4178A-CFC4-4CC6-AFDF-79560BD1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5AEEA-CCDF-4FE1-B6E0-9F06061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355CA-CDD1-4363-975E-F6F0FDF0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D5110-9FB3-4866-890D-3A5133C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E8CAB-441B-4637-90DB-A9B65D9F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55302-28E8-46A2-B539-AAD8AE5D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550FE7-87ED-450F-8E61-8716E60B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9B050-C368-4434-8C6F-2AE6635D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85B0E-836A-4E7F-99B3-D0A690DB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D0974-BB37-443F-AF0D-31871B61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64495-6EB0-48E0-9938-76912FBA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558BB-7DBF-40DF-858D-D8B9BCB7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7A270-CADD-49A3-AACB-D15E625D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31C9C-DA87-4774-8A11-F10B70F6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4D2EE-1FEE-4164-96CD-97BB1A4E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325D58-4C85-44A5-BB03-01F303E1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88778F-DD03-4A97-BA72-06517ED0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9B380-8366-454A-846F-C64F9C8C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5C983-843E-4DFD-85A6-E0FB6D8E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5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C97DE-ED43-4EBE-858B-26060373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E063B-5350-4479-88CB-A8F4D80B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61948-011B-4D83-9296-FC50C521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071F87-A744-41C9-8C0E-8B645C01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695D22-F741-4A32-B37B-70AE3CDC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693449-719B-47E0-993D-F9DBF4D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230414-7365-42C5-9671-3D9E0EF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719ED1-236C-47D4-ABA3-58131115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2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4BA4F-6C53-4D6E-8367-975B6D4C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9E3168-AECB-43BA-9492-0795F510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9D1D7C-33A5-49EE-AF8E-DA96665E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CEB172-72C0-4EAB-9674-641F3195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72367-E2BE-4CFA-A6E5-2EEEBC01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355EA2-CEC9-4544-8F82-CA1904E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FC8B8-317B-4E45-A363-892A825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2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B785B-C495-475E-A371-FE20DD3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C3181-4D64-49CD-9653-6512BCD0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4380B-BFA5-4EED-A137-8D9E819B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EE5D7-8D75-4826-9C9B-2BA0E91B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6B4D9-CEB3-456E-97EC-BFAB9992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46117-7A37-430B-95C6-E0C0D3F0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DAEF2-A6AD-4A3D-9BCD-CDFB76B4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EF45F4-A172-4FBA-AA4F-51E001933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A2257-197C-4789-B1FA-6B92A4C7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840FA-368B-4E44-9F6A-31ADF097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7A68DA-F0DE-4F38-9C55-06CD0AE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76F0C-ABA0-473D-85EF-32D14BFE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991F8-52C4-46CB-8BCC-6097A3E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702F7-70FD-46AD-BCC1-785B60C8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2D92C-9FD4-4CCA-BD08-C72348CD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01F3-CA0E-4F52-8DAE-7D181AA04F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7E6EE-23E4-4D77-8840-75000D08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089C3-1939-439A-B3DE-12168D86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55B9-8302-4AC3-91D9-67DA6CEAB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zlav/time-series_KDE_MCM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kernel-density-estimation-for-anomaly-detection-in-python-part-1-452c5d4c32ec" TargetMode="External"/><Relationship Id="rId4" Type="http://schemas.openxmlformats.org/officeDocument/2006/relationships/hyperlink" Target="https://www.dcs.bbk.ac.uk/~sjmaybank/OutlierDetection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7DCB0F-DB31-4195-92A8-630F0D96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2" y="2043426"/>
            <a:ext cx="10883561" cy="3890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Типа аномалий во временных рядах</a:t>
            </a:r>
          </a:p>
        </p:txBody>
      </p:sp>
    </p:spTree>
    <p:extLst>
      <p:ext uri="{BB962C8B-B14F-4D97-AF65-F5344CB8AC3E}">
        <p14:creationId xmlns:p14="http://schemas.microsoft.com/office/powerpoint/2010/main" val="278873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Почему Метрополис-</a:t>
            </a:r>
            <a:r>
              <a:rPr lang="ru-RU" sz="3200" dirty="0" err="1"/>
              <a:t>Хастингс</a:t>
            </a:r>
            <a:endParaRPr lang="ru-R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BCB6D-1E4F-4A06-827B-66E2B25E1100}"/>
              </a:ext>
            </a:extLst>
          </p:cNvPr>
          <p:cNvSpPr txBox="1"/>
          <p:nvPr/>
        </p:nvSpPr>
        <p:spPr>
          <a:xfrm>
            <a:off x="1305017" y="1788850"/>
            <a:ext cx="9191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Очень хочется использовать многомерное семплирование для анализа многомерных временных рядов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Пробовал семплирование по уровню. В моей реализации работает гораздо </a:t>
            </a:r>
            <a:r>
              <a:rPr lang="ru-RU" dirty="0" err="1"/>
              <a:t>медленей</a:t>
            </a:r>
            <a:r>
              <a:rPr lang="ru-RU" dirty="0"/>
              <a:t> МХ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51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Пример на почти реальных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9AD1DC-DDF1-4050-8E51-E02346B9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7" y="1400215"/>
            <a:ext cx="6861127" cy="23639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6E728-5BF3-42F1-BE3F-95F59981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" y="4176379"/>
            <a:ext cx="6747188" cy="25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Почему это не работает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BCB6D-1E4F-4A06-827B-66E2B25E1100}"/>
              </a:ext>
            </a:extLst>
          </p:cNvPr>
          <p:cNvSpPr txBox="1"/>
          <p:nvPr/>
        </p:nvSpPr>
        <p:spPr>
          <a:xfrm>
            <a:off x="1305017" y="1788850"/>
            <a:ext cx="919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моей реализации</a:t>
            </a:r>
            <a:r>
              <a:rPr lang="en-US" dirty="0"/>
              <a:t> </a:t>
            </a:r>
            <a:r>
              <a:rPr lang="ru-RU" dirty="0"/>
              <a:t>для 1-</a:t>
            </a:r>
            <a:r>
              <a:rPr lang="en-US" dirty="0"/>
              <a:t>dim</a:t>
            </a:r>
            <a:r>
              <a:rPr lang="ru-RU" dirty="0"/>
              <a:t>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ru-RU" dirty="0"/>
              <a:t>, а вообще должна быть </a:t>
            </a:r>
            <a:r>
              <a:rPr lang="en-US" dirty="0"/>
              <a:t>O(1)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Слишком много параметров подстраиваю зная заранее весь набор временного ряда (диапазоны семплирования, кол-во точек), а хочется делать автоматически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7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Литература и ссылки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BCB6D-1E4F-4A06-827B-66E2B25E1100}"/>
              </a:ext>
            </a:extLst>
          </p:cNvPr>
          <p:cNvSpPr txBox="1"/>
          <p:nvPr/>
        </p:nvSpPr>
        <p:spPr>
          <a:xfrm>
            <a:off x="1305017" y="1788850"/>
            <a:ext cx="9191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https://github.com/pzlav/time-series_KDE_MCMC</a:t>
            </a:r>
            <a:endParaRPr lang="en-US" dirty="0"/>
          </a:p>
          <a:p>
            <a:r>
              <a:rPr lang="ru-RU" dirty="0"/>
              <a:t>Мой </a:t>
            </a:r>
            <a:r>
              <a:rPr lang="ru-RU" dirty="0" err="1"/>
              <a:t>гитхаб</a:t>
            </a:r>
            <a:r>
              <a:rPr lang="ru-RU" dirty="0"/>
              <a:t> </a:t>
            </a:r>
            <a:r>
              <a:rPr lang="ru-RU"/>
              <a:t>с кодом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Anomaly Detection Using Local Kernel Density Estimation and Context-Based Regression</a:t>
            </a:r>
          </a:p>
          <a:p>
            <a:r>
              <a:rPr lang="en-US" dirty="0">
                <a:hlinkClick r:id="rId4"/>
              </a:rPr>
              <a:t>https://www.dcs.bbk.ac.uk/~sjmaybank/OutlierDetection.pdf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https://towardsdatascience.com/kernel-density-estimation-for-anomaly-detection-in-python-part-1-452c5d4c32ec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Проблема: нужна граница </a:t>
            </a:r>
            <a:r>
              <a:rPr lang="ru-RU" sz="3200" dirty="0" err="1"/>
              <a:t>аномальности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D91381-B98B-4CD3-A451-7E4B5A4B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47837"/>
            <a:ext cx="8801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3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Проблема: нужна граница </a:t>
            </a:r>
            <a:r>
              <a:rPr lang="ru-RU" sz="3200" dirty="0" err="1"/>
              <a:t>аномальности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16F20-BA9A-4EE9-AFB6-CAF23B74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34" y="1609725"/>
            <a:ext cx="9096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Уверенность зависит от кол-ва уже известных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D55AA1-7293-428B-807F-A592845A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63" y="2113486"/>
            <a:ext cx="5924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Уверенность зависит от кол-ва уже известных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D55AA1-7293-428B-807F-A592845A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63" y="2113486"/>
            <a:ext cx="5924550" cy="9620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5C627-69D9-4C24-96AC-86466A4C5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88" y="3782490"/>
            <a:ext cx="5953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Z-score </a:t>
            </a:r>
            <a:r>
              <a:rPr lang="ru-RU" sz="3200" dirty="0"/>
              <a:t>работает</a:t>
            </a:r>
            <a:r>
              <a:rPr lang="en-US" sz="3200" dirty="0"/>
              <a:t> </a:t>
            </a:r>
            <a:r>
              <a:rPr lang="ru-RU" sz="3200" dirty="0"/>
              <a:t>хорошо только для гаусса</a:t>
            </a:r>
          </a:p>
        </p:txBody>
      </p:sp>
      <p:pic>
        <p:nvPicPr>
          <p:cNvPr id="1026" name="Picture 2" descr="https://media.geeksforgeeks.org/wp-content/uploads/20200428193707/image-111-1.png">
            <a:extLst>
              <a:ext uri="{FF2B5EF4-FFF2-40B4-BE49-F238E27FC236}">
                <a16:creationId xmlns:a16="http://schemas.microsoft.com/office/drawing/2014/main" id="{2142B57A-7FC7-4F72-8F62-A64F551C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9" y="1671220"/>
            <a:ext cx="5365071" cy="23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7A050F-2FA0-464F-BBB6-41508348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054" y="4709605"/>
            <a:ext cx="35147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Идея взять </a:t>
            </a:r>
            <a:r>
              <a:rPr lang="en-US" sz="3200" dirty="0"/>
              <a:t>KDE</a:t>
            </a:r>
            <a:r>
              <a:rPr lang="ru-RU" sz="3200" dirty="0"/>
              <a:t> и описать им распределение временного ряда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6E268B-A2BC-4502-BE27-EDAD2BD0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38375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Идея взять </a:t>
            </a:r>
            <a:r>
              <a:rPr lang="en-US" sz="3200" dirty="0"/>
              <a:t>KDE</a:t>
            </a:r>
            <a:r>
              <a:rPr lang="ru-RU" sz="3200" dirty="0"/>
              <a:t> и описать им распределение временного ряда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92506E-D866-47E4-BD8F-CCE2F667E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09" y="1965960"/>
            <a:ext cx="72009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B1D75-8595-4D70-AD4E-A6DCF94F24F4}"/>
              </a:ext>
            </a:extLst>
          </p:cNvPr>
          <p:cNvSpPr txBox="1"/>
          <p:nvPr/>
        </p:nvSpPr>
        <p:spPr>
          <a:xfrm>
            <a:off x="1544714" y="710214"/>
            <a:ext cx="982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Теперь когда есть распределение можно посчитать аналог </a:t>
            </a:r>
            <a:r>
              <a:rPr lang="en-US" sz="3200" dirty="0"/>
              <a:t>p-value c </a:t>
            </a:r>
            <a:r>
              <a:rPr lang="ru-RU" sz="3200" dirty="0"/>
              <a:t>помощью МСМС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4C6AB7-D212-4DE9-BC04-CBC47FD7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24" y="1885087"/>
            <a:ext cx="7458352" cy="44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6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217</Words>
  <Application>Microsoft Office PowerPoint</Application>
  <PresentationFormat>Широкоэкранный</PresentationFormat>
  <Paragraphs>40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Владимиров Павел</dc:creator>
  <cp:lastModifiedBy>Владимиров Павел</cp:lastModifiedBy>
  <cp:revision>19</cp:revision>
  <dcterms:created xsi:type="dcterms:W3CDTF">2023-05-26T08:43:24Z</dcterms:created>
  <dcterms:modified xsi:type="dcterms:W3CDTF">2023-05-26T09:55:40Z</dcterms:modified>
</cp:coreProperties>
</file>