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67" d="100"/>
          <a:sy n="67" d="100"/>
        </p:scale>
        <p:origin x="747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E9BE-5DC4-48E6-9590-A2571A2F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573D1-010E-4D06-AE98-6649798D7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EE8F-3400-4141-B2D4-D09B2F2D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DFBA-FB2A-45F5-880A-DCAE01B4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D85D6-8C25-4698-8DB3-BAB428C5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7EC1-57EE-4CB7-A622-FBED7DC3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D52A-37D8-4332-8840-EE78E2512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5B5E-E08E-4673-B3DB-01BA4498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C220-E0CC-4D6F-9538-1BF685F1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4078-B139-4225-B9B9-27A0193E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3FFFC-2E4B-4DEB-AF5E-E6F3B1787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BEA66-8E5F-4C02-B048-98F0CF01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7544-38B9-4255-A1DA-FEF0791E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5013-2001-40C5-AD8F-47AC85A1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36CC-A968-4439-8A95-B69E86EB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3EEA-B85A-4351-BDC2-AE983343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48B3-3204-4F9C-B5D5-AA48DD4A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30B1-A32C-4AFF-A0C6-1288A772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68EC-F39B-4B74-B7E8-4D5A2F68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3E3A-92A2-43FC-8AA1-B6CF9A11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864A-51F5-4763-99F4-0AA6A7BF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786A-BA05-435F-BCE3-26B847F8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856D-E055-4368-AE6B-21D762E0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354B-7F90-450B-92DF-2AB25895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3722-0BB3-4477-9C4F-3A72D7D7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6154-C5B3-4630-847B-4F831E76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175E-CFC5-4D12-A576-C45A78EBE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0D3A-2E05-405E-BFE4-F0B55716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33B87-1155-454A-8369-C3285F8A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E174-C43E-4DF2-82A2-ABB6595A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947D3-FB0F-4B96-97AC-C0059374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55EF-18F2-4AAA-A89D-224E7ED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E2AE-4B48-4BE2-A41E-1C221220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28C8-1B57-43A9-AD61-B29B0AE05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52ECF-43AC-4B74-A63E-D13A1961A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E87C4-0591-47A4-9ADD-9C8E21D0D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27763-9677-4E82-817B-38745813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74DE9-1BA1-43D1-BBDE-1D1608B4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68E98-042E-4FD7-99A9-73E31D99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B664-569F-4073-A44E-9DD99675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2C08C-6FAC-4305-A9E7-83405BC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747D5-2308-4EF2-8288-A84E5921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360BA-82A2-4F2F-8FAE-788B68ED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EA527-9B2D-47DB-938D-7D9C6620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9FD7E-7851-450D-A3E2-BF2F8EC5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894CE-BBFF-4FC2-9091-6652BDE6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64EE-6361-462C-9B68-F3667FB2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0B48-DAAB-430D-BD91-16335B3D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2318D-760C-46C9-8333-EA938D60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E9B9B-4A01-4030-865D-43A05A9A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1C46-9636-4A70-B1AD-705FFDB2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509C-D65D-4091-920A-E5C643AD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82E3-5A3C-4C0D-94FF-8E414B4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999EA-9081-4647-8F4C-AA5E7607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DE73A-A3F6-4E30-AFF8-3BA375908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13E0D-72BC-45D4-82AE-22821C36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FE6FA-FADD-432F-B402-5F1D599B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9052F-D352-45AC-9E7C-80509B92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EDAE7-B309-4EA3-B617-D59E6DCA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943E-FEF6-4A22-B02C-5DF6D6C8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C757-96B6-4C29-B686-A45AA62D5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1E1B-037A-4351-87BA-FCF492AE541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EE3B-7A24-4F36-8FA7-F09B8AFE9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FF83-3FBF-4D07-9808-EFC01902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BB8E-91B6-4BF4-B23C-ADFA559A2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3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FC2E-CB6D-4AE6-B5B4-D2BE1BD5B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story Telling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EB501-F143-4602-8C72-40416EA46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Prince Zogli, Springboard</a:t>
            </a:r>
          </a:p>
          <a:p>
            <a:r>
              <a:rPr lang="en-US" sz="32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58391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77DC-041E-4395-A9A1-934C2F4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6" y="-120839"/>
            <a:ext cx="12242007" cy="12209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SVM Classification of Iris flower</a:t>
            </a:r>
          </a:p>
        </p:txBody>
      </p:sp>
      <p:sp>
        <p:nvSpPr>
          <p:cNvPr id="4" name="AutoShape 6" descr="Iris Dataset - Learn the Basics of Machine Learning | Codecademy">
            <a:extLst>
              <a:ext uri="{FF2B5EF4-FFF2-40B4-BE49-F238E27FC236}">
                <a16:creationId xmlns:a16="http://schemas.microsoft.com/office/drawing/2014/main" id="{5E4878D3-984D-4FFC-9BE0-CE7B440B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1AA15-2050-493B-A3F2-D7930CD5A470}"/>
              </a:ext>
            </a:extLst>
          </p:cNvPr>
          <p:cNvSpPr txBox="1"/>
          <p:nvPr/>
        </p:nvSpPr>
        <p:spPr>
          <a:xfrm>
            <a:off x="127396" y="851378"/>
            <a:ext cx="1201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does length measurements compliment  obvious differences observed in Iris flower species ?</a:t>
            </a:r>
          </a:p>
        </p:txBody>
      </p:sp>
      <p:pic>
        <p:nvPicPr>
          <p:cNvPr id="7" name="Picture 4" descr="Irises dataset for classification">
            <a:extLst>
              <a:ext uri="{FF2B5EF4-FFF2-40B4-BE49-F238E27FC236}">
                <a16:creationId xmlns:a16="http://schemas.microsoft.com/office/drawing/2014/main" id="{3859A166-151A-4519-B485-6AA74056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977821"/>
            <a:ext cx="10144124" cy="30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AC33EC-74E2-40F5-989C-906B9087D8DC}"/>
              </a:ext>
            </a:extLst>
          </p:cNvPr>
          <p:cNvSpPr txBox="1"/>
          <p:nvPr/>
        </p:nvSpPr>
        <p:spPr>
          <a:xfrm>
            <a:off x="177402" y="5395927"/>
            <a:ext cx="1201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will be used due to multi-classification challenge associated with Iris data.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827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77DC-041E-4395-A9A1-934C2F4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6" y="-114321"/>
            <a:ext cx="12242007" cy="1220977"/>
          </a:xfrm>
        </p:spPr>
        <p:txBody>
          <a:bodyPr>
            <a:normAutofit/>
          </a:bodyPr>
          <a:lstStyle/>
          <a:p>
            <a:r>
              <a:rPr lang="en-US" dirty="0"/>
              <a:t>What is the distribution of the data?</a:t>
            </a:r>
          </a:p>
        </p:txBody>
      </p:sp>
      <p:sp>
        <p:nvSpPr>
          <p:cNvPr id="4" name="AutoShape 6" descr="Iris Dataset - Learn the Basics of Machine Learning | Codecademy">
            <a:extLst>
              <a:ext uri="{FF2B5EF4-FFF2-40B4-BE49-F238E27FC236}">
                <a16:creationId xmlns:a16="http://schemas.microsoft.com/office/drawing/2014/main" id="{5E4878D3-984D-4FFC-9BE0-CE7B440B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A185F-8F31-4D8B-B9C2-342AC346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86"/>
          <a:stretch/>
        </p:blipFill>
        <p:spPr>
          <a:xfrm>
            <a:off x="1259680" y="833124"/>
            <a:ext cx="10184607" cy="4720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2764A6-1FDF-41F6-98A9-8148C80E6592}"/>
              </a:ext>
            </a:extLst>
          </p:cNvPr>
          <p:cNvSpPr txBox="1"/>
          <p:nvPr/>
        </p:nvSpPr>
        <p:spPr>
          <a:xfrm>
            <a:off x="2490786" y="5553387"/>
            <a:ext cx="7515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Mean length of sepal: 6 , sepal width:~3, Petal length: ~4, petal width: ~1.5 ,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459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77DC-041E-4395-A9A1-934C2F4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6" y="-114321"/>
            <a:ext cx="12242007" cy="1220977"/>
          </a:xfrm>
        </p:spPr>
        <p:txBody>
          <a:bodyPr>
            <a:normAutofit/>
          </a:bodyPr>
          <a:lstStyle/>
          <a:p>
            <a:r>
              <a:rPr lang="en-US" dirty="0"/>
              <a:t>What is the distribution of the data?</a:t>
            </a:r>
          </a:p>
        </p:txBody>
      </p:sp>
      <p:sp>
        <p:nvSpPr>
          <p:cNvPr id="4" name="AutoShape 6" descr="Iris Dataset - Learn the Basics of Machine Learning | Codecademy">
            <a:extLst>
              <a:ext uri="{FF2B5EF4-FFF2-40B4-BE49-F238E27FC236}">
                <a16:creationId xmlns:a16="http://schemas.microsoft.com/office/drawing/2014/main" id="{5E4878D3-984D-4FFC-9BE0-CE7B440B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7B2562-BCC7-44D3-A081-FDC1EEFD5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7838"/>
              </p:ext>
            </p:extLst>
          </p:nvPr>
        </p:nvGraphicFramePr>
        <p:xfrm>
          <a:off x="838199" y="942975"/>
          <a:ext cx="10648950" cy="5750721"/>
        </p:xfrm>
        <a:graphic>
          <a:graphicData uri="http://schemas.openxmlformats.org/drawingml/2006/table">
            <a:tbl>
              <a:tblPr/>
              <a:tblGrid>
                <a:gridCol w="2129790">
                  <a:extLst>
                    <a:ext uri="{9D8B030D-6E8A-4147-A177-3AD203B41FA5}">
                      <a16:colId xmlns:a16="http://schemas.microsoft.com/office/drawing/2014/main" val="272549846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3549906170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4178081133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895063748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2709482924"/>
                    </a:ext>
                  </a:extLst>
                </a:gridCol>
              </a:tblGrid>
              <a:tr h="638969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sepal_length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sepal_width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petal_length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petal_width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745596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69780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5.843333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3.054000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3.758667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1.198667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5028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0.828066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0.433594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1.764420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0.763161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55929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4.300000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359385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1.600000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0.300000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956814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4.350000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1.300000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316407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6.400000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3.300000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5.100000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587048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7.900000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4.400000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6.900000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6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71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77DC-041E-4395-A9A1-934C2F4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-120839"/>
            <a:ext cx="12242007" cy="1220977"/>
          </a:xfrm>
        </p:spPr>
        <p:txBody>
          <a:bodyPr>
            <a:normAutofit/>
          </a:bodyPr>
          <a:lstStyle/>
          <a:p>
            <a:r>
              <a:rPr lang="en-US" dirty="0"/>
              <a:t>What is the correlation among length features?</a:t>
            </a:r>
          </a:p>
        </p:txBody>
      </p:sp>
      <p:sp>
        <p:nvSpPr>
          <p:cNvPr id="4" name="AutoShape 6" descr="Iris Dataset - Learn the Basics of Machine Learning | Codecademy">
            <a:extLst>
              <a:ext uri="{FF2B5EF4-FFF2-40B4-BE49-F238E27FC236}">
                <a16:creationId xmlns:a16="http://schemas.microsoft.com/office/drawing/2014/main" id="{5E4878D3-984D-4FFC-9BE0-CE7B440B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D99522-DA57-40D5-A63B-7DDBC7F7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82" y="1100138"/>
            <a:ext cx="6693894" cy="517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6F145-3E7F-4C6A-BBEC-3421A607A63B}"/>
              </a:ext>
            </a:extLst>
          </p:cNvPr>
          <p:cNvSpPr txBox="1"/>
          <p:nvPr/>
        </p:nvSpPr>
        <p:spPr>
          <a:xfrm>
            <a:off x="8537060" y="2630269"/>
            <a:ext cx="3066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Sepal and petal length shows negative correction with width</a:t>
            </a:r>
          </a:p>
        </p:txBody>
      </p:sp>
    </p:spTree>
    <p:extLst>
      <p:ext uri="{BB962C8B-B14F-4D97-AF65-F5344CB8AC3E}">
        <p14:creationId xmlns:p14="http://schemas.microsoft.com/office/powerpoint/2010/main" val="407598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77DC-041E-4395-A9A1-934C2F4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-120839"/>
            <a:ext cx="12242007" cy="12209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do the three species cluster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CC780-4FA2-411F-8356-81DBFB9D8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51" y="1021556"/>
            <a:ext cx="6469856" cy="560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ris Dataset - Learn the Basics of Machine Learning | Codecademy">
            <a:extLst>
              <a:ext uri="{FF2B5EF4-FFF2-40B4-BE49-F238E27FC236}">
                <a16:creationId xmlns:a16="http://schemas.microsoft.com/office/drawing/2014/main" id="{5E4878D3-984D-4FFC-9BE0-CE7B440B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491CD-283D-4B78-9D8C-BB8015B76421}"/>
              </a:ext>
            </a:extLst>
          </p:cNvPr>
          <p:cNvSpPr txBox="1"/>
          <p:nvPr/>
        </p:nvSpPr>
        <p:spPr>
          <a:xfrm>
            <a:off x="8108435" y="2242572"/>
            <a:ext cx="3066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Though, </a:t>
            </a:r>
            <a:r>
              <a:rPr lang="en-US" sz="2800" b="1" dirty="0" err="1"/>
              <a:t>Setosa</a:t>
            </a:r>
            <a:r>
              <a:rPr lang="en-US" sz="2800" b="1" dirty="0"/>
              <a:t> has the smallest Petal length, it has the wider sepal relative to virginica and versicolor</a:t>
            </a:r>
          </a:p>
        </p:txBody>
      </p:sp>
    </p:spTree>
    <p:extLst>
      <p:ext uri="{BB962C8B-B14F-4D97-AF65-F5344CB8AC3E}">
        <p14:creationId xmlns:p14="http://schemas.microsoft.com/office/powerpoint/2010/main" val="399912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77DC-041E-4395-A9A1-934C2F4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5" y="-120839"/>
            <a:ext cx="12242007" cy="1220977"/>
          </a:xfrm>
        </p:spPr>
        <p:txBody>
          <a:bodyPr>
            <a:normAutofit/>
          </a:bodyPr>
          <a:lstStyle/>
          <a:p>
            <a:r>
              <a:rPr lang="en-US" dirty="0"/>
              <a:t>How accurate is an SVM model prediction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1843C-804D-483B-8E4F-2ECBBEB474EE}"/>
              </a:ext>
            </a:extLst>
          </p:cNvPr>
          <p:cNvSpPr txBox="1"/>
          <p:nvPr/>
        </p:nvSpPr>
        <p:spPr>
          <a:xfrm>
            <a:off x="2050257" y="985839"/>
            <a:ext cx="80867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precision    recall  f1-score   support</a:t>
            </a:r>
          </a:p>
          <a:p>
            <a:endParaRPr lang="en-US" sz="3200" dirty="0"/>
          </a:p>
          <a:p>
            <a:r>
              <a:rPr lang="en-US" sz="3200" dirty="0"/>
              <a:t>           1       1.00      1.00      1.00        13</a:t>
            </a:r>
          </a:p>
          <a:p>
            <a:r>
              <a:rPr lang="en-US" sz="3200" dirty="0"/>
              <a:t>           2       1.00      0.94      0.97        16</a:t>
            </a:r>
          </a:p>
          <a:p>
            <a:r>
              <a:rPr lang="en-US" sz="3200" dirty="0"/>
              <a:t>           3       0.90      1.00      0.95         9</a:t>
            </a:r>
          </a:p>
          <a:p>
            <a:endParaRPr lang="en-US" sz="3200" dirty="0"/>
          </a:p>
          <a:p>
            <a:r>
              <a:rPr lang="en-US" sz="3200" dirty="0"/>
              <a:t>    accuracy                             0.97        38</a:t>
            </a:r>
          </a:p>
          <a:p>
            <a:r>
              <a:rPr lang="en-US" sz="3200" dirty="0"/>
              <a:t>   macro avg         0.97           0.98      0.97         38</a:t>
            </a:r>
          </a:p>
          <a:p>
            <a:r>
              <a:rPr lang="en-US" sz="3200" dirty="0"/>
              <a:t>weighted avg       0.98           0.97      0.97        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53BF9A-654B-4B4E-80DE-2ECA3DFC420E}"/>
              </a:ext>
            </a:extLst>
          </p:cNvPr>
          <p:cNvSpPr txBox="1"/>
          <p:nvPr/>
        </p:nvSpPr>
        <p:spPr>
          <a:xfrm>
            <a:off x="228599" y="5665687"/>
            <a:ext cx="11877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 model has a 97.2% prediction accuracy, will be a good model to predict Iris flower type   </a:t>
            </a:r>
          </a:p>
        </p:txBody>
      </p:sp>
    </p:spTree>
    <p:extLst>
      <p:ext uri="{BB962C8B-B14F-4D97-AF65-F5344CB8AC3E}">
        <p14:creationId xmlns:p14="http://schemas.microsoft.com/office/powerpoint/2010/main" val="132429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1F56-C055-4D71-B339-97F4C9B8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414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248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story Telling</vt:lpstr>
      <vt:lpstr>SVM Classification of Iris flower</vt:lpstr>
      <vt:lpstr>What is the distribution of the data?</vt:lpstr>
      <vt:lpstr>What is the distribution of the data?</vt:lpstr>
      <vt:lpstr>What is the correlation among length features?</vt:lpstr>
      <vt:lpstr>How do the three species cluster </vt:lpstr>
      <vt:lpstr>How accurate is an SVM model prediction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 Telling</dc:title>
  <dc:creator>Prince Kudjoe Zogli</dc:creator>
  <cp:lastModifiedBy> </cp:lastModifiedBy>
  <cp:revision>1</cp:revision>
  <dcterms:created xsi:type="dcterms:W3CDTF">2021-09-23T03:36:22Z</dcterms:created>
  <dcterms:modified xsi:type="dcterms:W3CDTF">2021-09-23T05:06:19Z</dcterms:modified>
</cp:coreProperties>
</file>