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666"/>
  </p:normalViewPr>
  <p:slideViewPr>
    <p:cSldViewPr snapToGrid="0" snapToObjects="1">
      <p:cViewPr>
        <p:scale>
          <a:sx n="76" d="100"/>
          <a:sy n="7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FE3C-3623-D440-9253-19984C42A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225F2-115A-D24F-80A0-40556749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A9D9-0D93-6745-A4C6-39CF1A06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6026-B3BB-D349-8C4F-20E1B1B6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8DFA-25F0-2849-85BD-BE905F63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C4D7-EF56-7444-8821-87E1EF4D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0479C-4DD5-054B-9FF8-AE33F388D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1DC5-C1A1-7046-8B2C-55E4ED25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0470-2BA7-A649-A484-EB5F1A11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67CC-5478-4441-AF2C-0D9564FF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65959-8971-2D4E-BD97-E24ADA050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0DD44-7A37-F549-A14F-2CB7E60D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5D19-F044-AE4A-BBAD-65ABDF57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A1C2-B7E5-BD4F-8496-AD87A727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D3CC-FB48-C34E-AD82-DF4A4404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80D9-164A-A247-8DA6-B6946C23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36-C1D6-DB42-98A0-82765A52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DF3A-C54D-4A47-BD8E-0648E70C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3BA1-50E5-FA45-A223-A50615BD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6B9E5-E736-E442-A636-74081E17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8DDB-B238-CD40-B127-2E333C66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2C39-6A2A-824B-8330-78ED1C24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7A0E-5231-8C48-A4C7-2F0AFCC0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283E-4705-FB4E-B32D-4F05ACDC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F0F5-4002-AF4D-A0CB-2F5C6940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494D-98AB-054B-97FA-8775C1A1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D787-EBFF-374E-B180-51B4F0A64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30E0D-E482-E54F-830D-B93F2754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BBE2F-E742-0A4B-9C0E-D66E377C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A560-1F46-3B40-B5B8-6EBC9C3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717B1-75B7-074A-A7B4-308A772A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9155-61E3-704B-947A-D50747B7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0C88-7AB0-3945-B370-210749AF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196D-D5C0-4A40-9EEA-E9DCBD942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6C9-C541-3346-8F83-B56F27E72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6B060-9676-BE40-809D-4925911AF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FA08C-F22C-214E-9987-D181E569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25A41-4436-AE47-99AC-51398EC4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79E69-65C9-ED4D-92C3-84B2CD9D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4331-45EA-BE4A-99EA-25873FC5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0EA72-9969-E34F-93C9-FEE61F88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B2CB9-2BEE-7B4A-8783-8306AC66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D9D89-C133-394A-B8D1-2C16B2C5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D3FC6-4C35-364A-BFED-8F20833F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B892A-2D30-394B-8DC3-44B91051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44F0B-DF48-2144-854B-05EE2B8A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75E-8C00-6D40-B555-E60BEFE3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E4F6-6226-424A-B02C-DD4ECD0A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C56D-8D8D-1E4D-83E0-129DA553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12D3C-DD1C-6F49-9B88-07ED72F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9DDB-4CC0-3046-9988-FFD08FB0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E43C-C370-F744-9FFC-7E5C0755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8624-4C43-5549-9FAB-3EFD2B52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F2450-0510-2F49-BAE9-52850AC6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A897F-2BBF-1D4D-BC20-76AF358E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39CB8-D084-0A4E-A73D-82244A5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FA9CA-7100-B244-99C7-1F06CC29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480D-B4A0-AB43-A1A2-DC378EB5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99825-1FC8-764D-8A77-C83F9BA9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BF81-9AA6-3A4E-B146-E6FA2D69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EE50-3650-E14D-B6E5-8F29085F1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2682-849A-194F-9B39-18457FB3DA19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CBA6-3E47-BB4E-9542-4081CAFD6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DF79-0919-CE41-88E0-6FF298FCA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E642-EA75-3B40-BD03-1028195C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24D5400-96E4-9443-9025-37647CA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41" y="2039110"/>
            <a:ext cx="3194050" cy="319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06F73-0309-344E-B569-2C5E84C2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58" y="2567516"/>
            <a:ext cx="2696818" cy="1722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EAE0D-0089-2F42-BACB-1DC34770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59" y="2775477"/>
            <a:ext cx="1307041" cy="1307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6550D7-3B1A-E944-B0E8-FDE1A2EF3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232" y="2859431"/>
            <a:ext cx="1319015" cy="1223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90DC26-F463-7F45-8E0E-F41C1D2A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887" y="761552"/>
            <a:ext cx="1506759" cy="1506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FC87D5-A380-3D4F-9FAE-44C2B907C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9228" y="2970476"/>
            <a:ext cx="2297035" cy="99685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23D784-6F28-EF4E-8844-777728AC2485}"/>
              </a:ext>
            </a:extLst>
          </p:cNvPr>
          <p:cNvCxnSpPr>
            <a:cxnSpLocks/>
          </p:cNvCxnSpPr>
          <p:nvPr/>
        </p:nvCxnSpPr>
        <p:spPr>
          <a:xfrm>
            <a:off x="1777067" y="3438389"/>
            <a:ext cx="12869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2D1550-9298-D245-A931-C8E58CF3655B}"/>
              </a:ext>
            </a:extLst>
          </p:cNvPr>
          <p:cNvCxnSpPr>
            <a:cxnSpLocks/>
          </p:cNvCxnSpPr>
          <p:nvPr/>
        </p:nvCxnSpPr>
        <p:spPr>
          <a:xfrm>
            <a:off x="4271334" y="3438729"/>
            <a:ext cx="878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A3B85B-FE32-224A-A0AD-C3EFA8664912}"/>
              </a:ext>
            </a:extLst>
          </p:cNvPr>
          <p:cNvSpPr txBox="1"/>
          <p:nvPr/>
        </p:nvSpPr>
        <p:spPr>
          <a:xfrm>
            <a:off x="1635602" y="3120404"/>
            <a:ext cx="165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Worker submits HIT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2FADF-C5A1-814C-9BEA-5DDF55F4B6D0}"/>
              </a:ext>
            </a:extLst>
          </p:cNvPr>
          <p:cNvSpPr txBox="1"/>
          <p:nvPr/>
        </p:nvSpPr>
        <p:spPr>
          <a:xfrm>
            <a:off x="4170864" y="3120404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Subscription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9B0581-C77E-AA4E-A4B8-42370DA970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3680" y="1508063"/>
            <a:ext cx="1990321" cy="1574980"/>
          </a:xfrm>
          <a:prstGeom prst="bentConnector3">
            <a:avLst>
              <a:gd name="adj1" fmla="val 10019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ED86CF-81CF-6244-8353-1C0D2D58DB3E}"/>
              </a:ext>
            </a:extLst>
          </p:cNvPr>
          <p:cNvCxnSpPr>
            <a:cxnSpLocks/>
          </p:cNvCxnSpPr>
          <p:nvPr/>
        </p:nvCxnSpPr>
        <p:spPr>
          <a:xfrm>
            <a:off x="8568057" y="3459727"/>
            <a:ext cx="12869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05099B3-64B8-9743-B9A7-D414FD67F089}"/>
              </a:ext>
            </a:extLst>
          </p:cNvPr>
          <p:cNvSpPr txBox="1"/>
          <p:nvPr/>
        </p:nvSpPr>
        <p:spPr>
          <a:xfrm>
            <a:off x="6532087" y="3129291"/>
            <a:ext cx="1102994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 HIT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85612D-C223-C949-89BA-9EF37464B957}"/>
              </a:ext>
            </a:extLst>
          </p:cNvPr>
          <p:cNvCxnSpPr>
            <a:cxnSpLocks/>
          </p:cNvCxnSpPr>
          <p:nvPr/>
        </p:nvCxnSpPr>
        <p:spPr>
          <a:xfrm>
            <a:off x="6554227" y="3428181"/>
            <a:ext cx="10808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7FCEFD-2FF2-514D-98EC-D060D42E46DF}"/>
              </a:ext>
            </a:extLst>
          </p:cNvPr>
          <p:cNvSpPr txBox="1"/>
          <p:nvPr/>
        </p:nvSpPr>
        <p:spPr>
          <a:xfrm>
            <a:off x="4784034" y="1169426"/>
            <a:ext cx="73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call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4214FE-ED9D-6741-956E-7E3304CB6256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4495646" y="1514933"/>
            <a:ext cx="1313992" cy="1306767"/>
          </a:xfrm>
          <a:prstGeom prst="bentConnector3">
            <a:avLst>
              <a:gd name="adj1" fmla="val -2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1B0AA4-AF71-F247-BA74-863A8AA82A82}"/>
              </a:ext>
            </a:extLst>
          </p:cNvPr>
          <p:cNvSpPr txBox="1"/>
          <p:nvPr/>
        </p:nvSpPr>
        <p:spPr>
          <a:xfrm>
            <a:off x="8542120" y="3144194"/>
            <a:ext cx="128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Download logs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24BBFB-794D-C64E-A4D4-6BB60CA45CF3}"/>
              </a:ext>
            </a:extLst>
          </p:cNvPr>
          <p:cNvSpPr txBox="1"/>
          <p:nvPr/>
        </p:nvSpPr>
        <p:spPr>
          <a:xfrm>
            <a:off x="1395729" y="1169425"/>
            <a:ext cx="1388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Publish next HIT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369ACA9-E111-2A46-A2F3-13D7ADF5E5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3477" y="1049420"/>
            <a:ext cx="2205013" cy="150675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3396A71-FA8A-7D4B-A64A-C2F707BE4548}"/>
              </a:ext>
            </a:extLst>
          </p:cNvPr>
          <p:cNvSpPr txBox="1"/>
          <p:nvPr/>
        </p:nvSpPr>
        <p:spPr>
          <a:xfrm>
            <a:off x="8875947" y="1477202"/>
            <a:ext cx="20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Extract and visualize data</a:t>
            </a:r>
          </a:p>
        </p:txBody>
      </p:sp>
      <p:cxnSp>
        <p:nvCxnSpPr>
          <p:cNvPr id="78" name="Straight Arrow Connector 47">
            <a:extLst>
              <a:ext uri="{FF2B5EF4-FFF2-40B4-BE49-F238E27FC236}">
                <a16:creationId xmlns:a16="http://schemas.microsoft.com/office/drawing/2014/main" id="{EA8005C4-42B1-2641-9208-7E2188703BE4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8898491" y="1802801"/>
            <a:ext cx="1959255" cy="1358327"/>
          </a:xfrm>
          <a:prstGeom prst="bentConnector3">
            <a:avLst>
              <a:gd name="adj1" fmla="val -12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Paul, Palmer Z</dc:creator>
  <cp:lastModifiedBy>Paul, Palmer Z</cp:lastModifiedBy>
  <cp:revision>5</cp:revision>
  <dcterms:created xsi:type="dcterms:W3CDTF">2019-05-08T05:14:31Z</dcterms:created>
  <dcterms:modified xsi:type="dcterms:W3CDTF">2019-05-08T05:59:46Z</dcterms:modified>
</cp:coreProperties>
</file>