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1644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109EC-5593-4F9C-9024-75E29A09D3F4}" type="datetimeFigureOut">
              <a:rPr lang="pl-PL" smtClean="0"/>
              <a:t>25.04.2021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F208-7F6F-4327-B7F6-CB6344843406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Sass Logo Color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1285866"/>
            <a:ext cx="2476276" cy="1857387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2214546" y="3357568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/>
              <a:t>CSS with superpowers!</a:t>
            </a:r>
            <a:endParaRPr lang="pl-PL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Czym jest Sass?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14560"/>
            <a:ext cx="8229600" cy="1585913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    </a:t>
            </a:r>
            <a:r>
              <a:rPr lang="pl-PL" i="1" dirty="0" smtClean="0"/>
              <a:t>„Sass jest najbardziej dojrzałym, stabilnym i potężnym językiem rozszerzeń do </a:t>
            </a:r>
            <a:r>
              <a:rPr lang="pl-PL" i="1" dirty="0" err="1" smtClean="0"/>
              <a:t>CSS’a</a:t>
            </a:r>
            <a:r>
              <a:rPr lang="pl-PL" i="1" dirty="0" smtClean="0"/>
              <a:t> na świecie.”</a:t>
            </a:r>
            <a:endParaRPr lang="pl-PL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Czym jest Sass?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1857370"/>
            <a:ext cx="8229600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    Sass jest preprocesorem CSS. Należy pamiętać, że suma summarum Sass zostaje przekompilowany do CSS. </a:t>
            </a:r>
            <a:r>
              <a:rPr lang="pl-PL" b="1" dirty="0" smtClean="0"/>
              <a:t>Każdy poprawny kod CSS to poprawny kod Sass. 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Po co nam Sass?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1285866"/>
            <a:ext cx="8229600" cy="3394472"/>
          </a:xfrm>
        </p:spPr>
        <p:txBody>
          <a:bodyPr/>
          <a:lstStyle/>
          <a:p>
            <a:pPr algn="ctr"/>
            <a:r>
              <a:rPr lang="pl-PL" dirty="0" smtClean="0"/>
              <a:t>zmienne</a:t>
            </a:r>
          </a:p>
          <a:p>
            <a:pPr algn="ctr"/>
            <a:r>
              <a:rPr lang="pl-PL" dirty="0" smtClean="0"/>
              <a:t>zagnieżdżanie</a:t>
            </a:r>
          </a:p>
          <a:p>
            <a:pPr algn="ctr"/>
            <a:r>
              <a:rPr lang="pl-PL" dirty="0"/>
              <a:t>m</a:t>
            </a:r>
            <a:r>
              <a:rPr lang="pl-PL" dirty="0" smtClean="0"/>
              <a:t>ixins </a:t>
            </a:r>
          </a:p>
          <a:p>
            <a:pPr algn="ctr"/>
            <a:r>
              <a:rPr lang="pl-PL" dirty="0"/>
              <a:t>f</a:t>
            </a:r>
            <a:r>
              <a:rPr lang="pl-PL" dirty="0" smtClean="0"/>
              <a:t>unkcje</a:t>
            </a:r>
          </a:p>
          <a:p>
            <a:pPr algn="ctr"/>
            <a:r>
              <a:rPr lang="pl-PL" dirty="0"/>
              <a:t>i</a:t>
            </a:r>
            <a:r>
              <a:rPr lang="pl-PL" dirty="0" smtClean="0"/>
              <a:t>nstrukcje warunkowe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Jak możemy pisać Sassa?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1643056"/>
            <a:ext cx="8229600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Omawiany preprocesor oferuje nam dwie składnie. Jedna to SCSS, a druga to SASS. Zdecydowanie bardziej popularna i intuicyjna (poprzez swoje podobieństwo do CSS) jest ta pierwsza, dlatego skupimy się na niej.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Czego potrzebujemy?</a:t>
            </a:r>
            <a:endParaRPr lang="pl-PL" b="1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12"/>
            <a:ext cx="4000528" cy="80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1142990"/>
            <a:ext cx="205365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142990"/>
            <a:ext cx="2002600" cy="349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113</Words>
  <Application>Microsoft Office PowerPoint</Application>
  <PresentationFormat>Pokaz na ekranie (16:9)</PresentationFormat>
  <Paragraphs>14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Slajd 1</vt:lpstr>
      <vt:lpstr>Czym jest Sass?</vt:lpstr>
      <vt:lpstr>Czym jest Sass?</vt:lpstr>
      <vt:lpstr>Po co nam Sass?</vt:lpstr>
      <vt:lpstr>Jak możemy pisać Sassa?</vt:lpstr>
      <vt:lpstr>Czego potrzebujemy?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qwerty werty</dc:creator>
  <cp:lastModifiedBy>qwerty werty</cp:lastModifiedBy>
  <cp:revision>16</cp:revision>
  <dcterms:created xsi:type="dcterms:W3CDTF">2021-04-25T12:27:04Z</dcterms:created>
  <dcterms:modified xsi:type="dcterms:W3CDTF">2021-04-25T15:02:19Z</dcterms:modified>
</cp:coreProperties>
</file>