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21E4C-BB81-4829-B462-EE786E56EDB0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A7A1-42A4-4610-BB06-9AEF8A53F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6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0A7A1-42A4-4610-BB06-9AEF8A53FE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3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B0258-B51F-E8B4-17CA-35CF608E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19260-6394-86F2-C230-D3EEE2F5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6A76C-B6BC-572E-B88E-D81401CC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5C186-CCD2-5AAC-E195-7AD15E68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F93EB-9305-54A9-8ABE-85747489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5622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BA81-0097-131C-426A-FCE93C3F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83662-0137-9EFD-0CF7-D0F182348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8085F-8EE2-E2C8-855B-2DBC60BB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0F456-1DFD-A3B5-E428-E761B8A8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EA055-4BC9-B85B-B237-86C72F3E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507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7D5121-0074-3963-0310-4A488E2B2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0B74F9-7B3A-B8FE-7807-F2269658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1045C-DCA0-6186-4663-FC8D6C76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3854F-73AE-3E8C-A097-80DA8F64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503F3-2ABE-B0AE-479A-2AD1EAC2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428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8F650-456E-22A1-8F20-CAADBD1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B6098-49DA-7B50-9902-FD3298C1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9D459-BA42-9538-B10B-C6703B27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470D8-E90A-0034-4F2C-46BDA84C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E7417-F06D-2944-3D52-1E1FEAE5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106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A8F06-8FFA-14D1-98D2-A5FCA0B6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7C06DC-8495-803C-F493-4F4F1B649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F582E-5760-9BF8-5B63-E9577714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73EAC-96A9-343C-2ADF-F3C8A19B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173FD-EA3D-2469-E889-FF0B8985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545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56F7-AF9B-5DFB-B3FA-620D990B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52233-664A-99DB-0919-4DD2CC722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50F29A-C50A-D400-A9BB-C7123CF47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7BA1E-3451-A2A4-16FA-012A06C0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F1F7EE-89DC-4598-FEC2-ACA4E1EC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D7DB4-8A67-8E94-D51F-BC524AFE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8263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1B355-97E1-0B2C-7C61-7BBA2DB4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4EE1F-287B-8FE1-FAB8-B336BEF9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E9631A-3968-F5EC-6EAA-71B3F474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8FEFE5-16F2-D420-552C-0DF22FF31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D255D-9B88-7009-DF19-E4504F3D1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FBC436-4F61-401F-976D-F6E6C642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47A5C9-ECDA-CA04-2BC8-2BA1723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90999-AE25-6392-1A99-F38EFBA5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622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D86EA-2B67-2443-7412-8148D31F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84350-5174-1C1F-413F-F0D0F211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CFBD5-1BA2-CF1B-D48D-F64A6AD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094748-7630-404B-45CF-66EA57AA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422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466282-646D-73A2-A1F8-13F225A7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9D7039-BD53-43DE-D370-16F9B95E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B2A6B-AA7C-D152-5C9C-A3CCE7A1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103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C7B0A-5F56-EF10-3419-64373961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84345-D48D-8ED7-2B12-1C880F1E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F8C91-5080-3EEB-D339-EF6C80708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5BA14-BA66-4156-AA5C-E5C676B0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A7788-D3E8-0608-A17C-47E84B9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81586-F8BC-23FC-3E22-F4E56462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3303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8A65A-09C6-BDEE-BFF6-A4883716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681A7-D48C-0B23-3B59-FE10A546B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3D799E-64FE-39F7-81BD-B825D4D2B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E002A-E4E1-3BA2-A2A8-99C26092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F98F5-F95B-C993-A089-BED0457C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DA511-EE95-2464-E20E-8CFA0444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38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D9D2CA-3809-8779-E6F0-C368A38A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A61CF-C353-EB2C-4E46-D927F992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39A15-D696-AEC6-E3FC-D562158F1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C09BF-B082-4524-BB63-1FEC662A8B2B}" type="datetimeFigureOut">
              <a:rPr lang="zh-HK" altLang="en-US" smtClean="0"/>
              <a:t>26/11/2024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91D5D-B6C3-264B-8FBF-2258B9B7A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69861-0CBB-2937-D0EA-36DE134BD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4A909-F4B3-44A3-A0A1-6702D237C1C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893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321725-EB79-8D81-A97E-65917AC76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3478"/>
            <a:ext cx="5696653" cy="29803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617D71-0CBB-5658-5DDC-68B847D55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518647"/>
            <a:ext cx="5696653" cy="30372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D7EDBF-5523-863C-5E22-92BF8F0A4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87" y="3388714"/>
            <a:ext cx="3119718" cy="32742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0BFA37-23A6-EB5D-1A78-E15C25DD7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5" b="10519"/>
          <a:stretch/>
        </p:blipFill>
        <p:spPr>
          <a:xfrm>
            <a:off x="7828305" y="273478"/>
            <a:ext cx="3417500" cy="27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PAN, ZhiQing [Student]</dc:creator>
  <cp:lastModifiedBy>zhiqing pan</cp:lastModifiedBy>
  <cp:revision>2</cp:revision>
  <dcterms:created xsi:type="dcterms:W3CDTF">2024-11-26T04:38:33Z</dcterms:created>
  <dcterms:modified xsi:type="dcterms:W3CDTF">2024-11-26T08:57:42Z</dcterms:modified>
</cp:coreProperties>
</file>