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AB0258-B51F-E8B4-17CA-35CF608EA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HK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F19260-6394-86F2-C230-D3EEE2F59C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6A76C-B6BC-572E-B88E-D81401CC3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C09BF-B082-4524-BB63-1FEC662A8B2B}" type="datetimeFigureOut">
              <a:rPr lang="zh-HK" altLang="en-US" smtClean="0"/>
              <a:t>26/11/2024</a:t>
            </a:fld>
            <a:endParaRPr lang="zh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75C186-CCD2-5AAC-E195-7AD15E68B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3F93EB-9305-54A9-8ABE-857474898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A909-F4B3-44A3-A0A1-6702D237C1C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56221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B6BA81-0097-131C-426A-FCE93C3FF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HK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283662-0137-9EFD-0CF7-D0F182348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08085F-8EE2-E2C8-855B-2DBC60BB9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C09BF-B082-4524-BB63-1FEC662A8B2B}" type="datetimeFigureOut">
              <a:rPr lang="zh-HK" altLang="en-US" smtClean="0"/>
              <a:t>26/11/2024</a:t>
            </a:fld>
            <a:endParaRPr lang="zh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90F456-1DFD-A3B5-E428-E761B8A83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6EA055-4BC9-B85B-B237-86C72F3E6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A909-F4B3-44A3-A0A1-6702D237C1C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545075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77D5121-0074-3963-0310-4A488E2B2F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HK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0B74F9-7B3A-B8FE-7807-F226965814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71045C-DCA0-6186-4663-FC8D6C767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C09BF-B082-4524-BB63-1FEC662A8B2B}" type="datetimeFigureOut">
              <a:rPr lang="zh-HK" altLang="en-US" smtClean="0"/>
              <a:t>26/11/2024</a:t>
            </a:fld>
            <a:endParaRPr lang="zh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23854F-73AE-3E8C-A097-80DA8F64A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8503F3-2ABE-B0AE-479A-2AD1EAC24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A909-F4B3-44A3-A0A1-6702D237C1C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4282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38F650-456E-22A1-8F20-CAADBD10F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HK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CB6098-49DA-7B50-9902-FD3298C19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D9D459-BA42-9538-B10B-C6703B272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C09BF-B082-4524-BB63-1FEC662A8B2B}" type="datetimeFigureOut">
              <a:rPr lang="zh-HK" altLang="en-US" smtClean="0"/>
              <a:t>26/11/2024</a:t>
            </a:fld>
            <a:endParaRPr lang="zh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8470D8-E90A-0034-4F2C-46BDA84C4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2E7417-F06D-2944-3D52-1E1FEAE57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A909-F4B3-44A3-A0A1-6702D237C1C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410661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5A8F06-8FFA-14D1-98D2-A5FCA0B6D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HK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7C06DC-8495-803C-F493-4F4F1B649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FF582E-5760-9BF8-5B63-E95777147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C09BF-B082-4524-BB63-1FEC662A8B2B}" type="datetimeFigureOut">
              <a:rPr lang="zh-HK" altLang="en-US" smtClean="0"/>
              <a:t>26/11/2024</a:t>
            </a:fld>
            <a:endParaRPr lang="zh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E73EAC-96A9-343C-2ADF-F3C8A19BC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D173FD-EA3D-2469-E889-FF0B8985A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A909-F4B3-44A3-A0A1-6702D237C1C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865452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C156F7-AF9B-5DFB-B3FA-620D990B3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HK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052233-664A-99DB-0919-4DD2CC722C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K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50F29A-C50A-D400-A9BB-C7123CF47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K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47BA1E-3451-A2A4-16FA-012A06C04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C09BF-B082-4524-BB63-1FEC662A8B2B}" type="datetimeFigureOut">
              <a:rPr lang="zh-HK" altLang="en-US" smtClean="0"/>
              <a:t>26/11/2024</a:t>
            </a:fld>
            <a:endParaRPr lang="zh-HK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F1F7EE-89DC-4598-FEC2-ACA4E1ECA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CD7DB4-8A67-8E94-D51F-BC524AFE0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A909-F4B3-44A3-A0A1-6702D237C1C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082639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1B355-97E1-0B2C-7C61-7BBA2DB4B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HK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44EE1F-287B-8FE1-FAB8-B336BEF9B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E9631A-3968-F5EC-6EAA-71B3F4742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K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8FEFE5-16F2-D420-552C-0DF22FF317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AD255D-9B88-7009-DF19-E4504F3D1F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K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8FBC436-4F61-401F-976D-F6E6C6428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C09BF-B082-4524-BB63-1FEC662A8B2B}" type="datetimeFigureOut">
              <a:rPr lang="zh-HK" altLang="en-US" smtClean="0"/>
              <a:t>26/11/2024</a:t>
            </a:fld>
            <a:endParaRPr lang="zh-HK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747A5C9-ECDA-CA04-2BC8-2BA172359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F590999-AE25-6392-1A99-F38EFBA55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A909-F4B3-44A3-A0A1-6702D237C1C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86228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2D86EA-2B67-2443-7412-8148D31F0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HK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284350-5174-1C1F-413F-F0D0F211B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C09BF-B082-4524-BB63-1FEC662A8B2B}" type="datetimeFigureOut">
              <a:rPr lang="zh-HK" altLang="en-US" smtClean="0"/>
              <a:t>26/11/2024</a:t>
            </a:fld>
            <a:endParaRPr lang="zh-HK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E2CFBD5-1BA2-CF1B-D48D-F64A6AD3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6094748-7630-404B-45CF-66EA57AAB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A909-F4B3-44A3-A0A1-6702D237C1C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94228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466282-646D-73A2-A1F8-13F225A7D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C09BF-B082-4524-BB63-1FEC662A8B2B}" type="datetimeFigureOut">
              <a:rPr lang="zh-HK" altLang="en-US" smtClean="0"/>
              <a:t>26/11/2024</a:t>
            </a:fld>
            <a:endParaRPr lang="zh-HK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99D7039-BD53-43DE-D370-16F9B95E1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3B2A6B-AA7C-D152-5C9C-A3CCE7A1B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A909-F4B3-44A3-A0A1-6702D237C1C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31031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C7B0A-5F56-EF10-3419-643739615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HK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284345-D48D-8ED7-2B12-1C880F1E4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K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4F8C91-5080-3EEB-D339-EF6C80708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05BA14-BA66-4156-AA5C-E5C676B05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C09BF-B082-4524-BB63-1FEC662A8B2B}" type="datetimeFigureOut">
              <a:rPr lang="zh-HK" altLang="en-US" smtClean="0"/>
              <a:t>26/11/2024</a:t>
            </a:fld>
            <a:endParaRPr lang="zh-HK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5A7788-D3E8-0608-A17C-47E84B98C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281586-F8BC-23FC-3E22-F4E564629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A909-F4B3-44A3-A0A1-6702D237C1C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533034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98A65A-09C6-BDEE-BFF6-A4883716C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HK" alt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38681A7-D48C-0B23-3B59-FE10A546B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3D799E-64FE-39F7-81BD-B825D4D2B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9E002A-E4E1-3BA2-A2A8-99C260929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C09BF-B082-4524-BB63-1FEC662A8B2B}" type="datetimeFigureOut">
              <a:rPr lang="zh-HK" altLang="en-US" smtClean="0"/>
              <a:t>26/11/2024</a:t>
            </a:fld>
            <a:endParaRPr lang="zh-HK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2F98F5-F95B-C993-A089-BED0457C0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FDA511-EE95-2464-E20E-8CFA04440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A909-F4B3-44A3-A0A1-6702D237C1C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94388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2D9D2CA-3809-8779-E6F0-C368A38A0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HK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BA61CF-C353-EB2C-4E46-D927F9923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939A15-D696-AEC6-E3FC-D562158F15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1C09BF-B082-4524-BB63-1FEC662A8B2B}" type="datetimeFigureOut">
              <a:rPr lang="zh-HK" altLang="en-US" smtClean="0"/>
              <a:t>26/11/2024</a:t>
            </a:fld>
            <a:endParaRPr lang="zh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191D5D-B6C3-264B-8FBF-2258B9B7A4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D69861-0CBB-2937-D0EA-36DE134BD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74A909-F4B3-44A3-A0A1-6702D237C1C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28930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5352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PAN, ZhiQing [Student]</dc:creator>
  <cp:lastModifiedBy>PAN, ZhiQing [Student]</cp:lastModifiedBy>
  <cp:revision>1</cp:revision>
  <dcterms:created xsi:type="dcterms:W3CDTF">2024-11-26T04:38:33Z</dcterms:created>
  <dcterms:modified xsi:type="dcterms:W3CDTF">2024-11-26T04:38:43Z</dcterms:modified>
</cp:coreProperties>
</file>