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E0C9B-018E-90C2-DD73-D82FE1FCD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8CC9E-7801-AD56-672A-CD08E9324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F8A64-42BF-2950-6D79-A904E7E8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BAD50-9E46-7928-73B4-394D055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C0009-1B52-6485-28F0-2F50E7EE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30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7AB6-6747-528F-37F5-4FC116F5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70BB8-F57B-21C3-0AEB-1747FBC2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F6F29-C0E4-C87D-B976-8213721E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FB170-5925-6368-0CC4-373CEDCB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718ED-4719-816B-8BDC-F495FECA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418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411EDB-1EC3-E2FC-A7E2-79A6C4C5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23980-E50D-B3EB-0764-1BCB50360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DA492-2C59-2E95-CDAB-2614B500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067E-8B15-7FAD-0587-8C96FA24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D3CB1-68A3-B614-5836-B70F92C7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513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14625-CD65-3FA6-0490-CD0D6055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91877-C1C9-DBD5-0D1F-68F6F7C6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9E63-FA6D-EE18-B1F3-22502C32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8A950-5903-3049-1BA9-19D3E8D9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1F7CC-C105-31F5-F652-3764FA88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8315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49B1-480F-ED2C-A25A-682ECF02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94C28-12BD-C648-C22A-DC15A176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252D1-8BC9-931A-5DC7-1BEC8DBB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61797-0AF7-0EAE-4D47-8FF4B883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D1FA7-813E-A119-777C-40BE9649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4901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160A4-5262-7732-1C82-6FDDBF1D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75993-E411-FCE2-9A78-04D1EC000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D2C11-A72E-E649-F37B-29DDC038F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DA387-2844-A991-CE63-2ED6545C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E32017-0B7D-5190-716D-93D4DC1E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8C78D-1A5E-590A-A32E-075A6857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692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D1BC-5362-1FCD-F5B3-ECD82180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45F45-841D-9F80-82BD-51C0B572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9BBE8-E420-1551-6263-B28A6D10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96A71-7450-58C8-6D58-8385F4E87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557F7-E8DF-5C08-5841-06870C216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8ED4A8-A756-8A26-F121-1F53CD3F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A25E3B-6420-EA4B-6889-1C9405F9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9C461-69B1-712C-39BE-E0ACA48A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011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18AD7-4DE8-8547-8EEA-88BC241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749F1F-DB58-2AE7-944A-A1C84B81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3F944E-CCE8-ECAC-00F3-8DF03C74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D147F-1A16-660C-0163-30C78160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5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FAC7E6-7D49-A4FC-29F9-CBC3A11F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7F569-7FF9-193E-67E7-18EAF672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124D7-8C41-EBD5-3001-112E16AC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88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F5BC-6277-17F3-A2D3-53471D54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7A0E7-BB1F-46FF-DD52-45D7D27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889DB-DE42-F0EC-B7F5-AB161270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4CE0E-B4FB-C5A3-A7C1-D585C10F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BE9F0-639A-BAC4-AEF9-B7B80D08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FDFB3-6B47-E772-4D8F-AB87710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81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2AF2A-45AC-68F2-06A1-0D0F760C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AD7AF-23D5-7AF2-DF5F-E1ED135BE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CDC84-56AB-1593-4F7D-9AC875D9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5D5E2-0A1C-C120-C23E-9D081B4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998C9-5C89-6DE1-300B-CA000706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C3DDF-3BBC-BC65-83B7-2AA604D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26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B655D-8BA5-A71E-B82D-7C493A8E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15CC9-18CE-BAF5-64E8-6FE3A6BF6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DFF2B-EFF2-FB1C-C142-3905B8787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9AB7B-D229-48C3-B8AD-7E7224834DB9}" type="datetimeFigureOut">
              <a:rPr lang="zh-HK" altLang="en-US" smtClean="0"/>
              <a:t>13/11/2024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D648E-01D9-C7AC-AEA1-85AD3781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07030-8312-C390-5754-92B86D86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C2B2B-4EBA-49DD-9CAD-53641799956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52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CE80-8C57-F113-2DA4-E035C64F1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E119A5AB-BE20-94A6-05AE-D387F7EF6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690654"/>
            <a:ext cx="7258265" cy="54766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7EF8B1-6B38-D822-380B-790F90E2F502}"/>
              </a:ext>
            </a:extLst>
          </p:cNvPr>
          <p:cNvSpPr txBox="1"/>
          <p:nvPr/>
        </p:nvSpPr>
        <p:spPr>
          <a:xfrm>
            <a:off x="590550" y="2667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About pulsar</a:t>
            </a:r>
          </a:p>
        </p:txBody>
      </p:sp>
    </p:spTree>
    <p:extLst>
      <p:ext uri="{BB962C8B-B14F-4D97-AF65-F5344CB8AC3E}">
        <p14:creationId xmlns:p14="http://schemas.microsoft.com/office/powerpoint/2010/main" val="8389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示&#10;&#10;中度可信度描述已自动生成">
            <a:extLst>
              <a:ext uri="{FF2B5EF4-FFF2-40B4-BE49-F238E27FC236}">
                <a16:creationId xmlns:a16="http://schemas.microsoft.com/office/drawing/2014/main" id="{521E2D81-3D0B-22AA-3CB5-126D89BE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31" y="562848"/>
            <a:ext cx="10905066" cy="528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9F8312-8C61-31AC-5131-D3F42EB52CF3}"/>
              </a:ext>
            </a:extLst>
          </p:cNvPr>
          <p:cNvSpPr txBox="1"/>
          <p:nvPr/>
        </p:nvSpPr>
        <p:spPr>
          <a:xfrm>
            <a:off x="364356" y="378182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Single System design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8192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58793-A50A-A92B-913F-38FC006A7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电脑萤幕画面&#10;&#10;低可信度描述已自动生成">
            <a:extLst>
              <a:ext uri="{FF2B5EF4-FFF2-40B4-BE49-F238E27FC236}">
                <a16:creationId xmlns:a16="http://schemas.microsoft.com/office/drawing/2014/main" id="{1CA06AE3-EBCA-6BF6-C731-0FC680B9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336227"/>
            <a:ext cx="5426764" cy="2876183"/>
          </a:xfrm>
          <a:prstGeom prst="rect">
            <a:avLst/>
          </a:prstGeom>
        </p:spPr>
      </p:pic>
      <p:pic>
        <p:nvPicPr>
          <p:cNvPr id="3" name="图片 2" descr="图片包含 游戏机, 钟表, 笔记本, 标志&#10;&#10;描述已自动生成">
            <a:extLst>
              <a:ext uri="{FF2B5EF4-FFF2-40B4-BE49-F238E27FC236}">
                <a16:creationId xmlns:a16="http://schemas.microsoft.com/office/drawing/2014/main" id="{184EB10E-49B3-19FB-43A8-D43ACC4E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790355"/>
            <a:ext cx="5426764" cy="2442042"/>
          </a:xfrm>
          <a:prstGeom prst="rect">
            <a:avLst/>
          </a:prstGeom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图形用户界面&#10;&#10;低可信度描述已自动生成">
            <a:extLst>
              <a:ext uri="{FF2B5EF4-FFF2-40B4-BE49-F238E27FC236}">
                <a16:creationId xmlns:a16="http://schemas.microsoft.com/office/drawing/2014/main" id="{5591C553-9308-24B2-9452-D99F7D37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1342009"/>
            <a:ext cx="5426764" cy="40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A861F2-A7A7-BBF7-CCD7-F1541E518FE1}"/>
              </a:ext>
            </a:extLst>
          </p:cNvPr>
          <p:cNvSpPr txBox="1"/>
          <p:nvPr/>
        </p:nvSpPr>
        <p:spPr>
          <a:xfrm>
            <a:off x="6308034" y="15156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多导航信息源融合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2951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F39A4-98A5-AAE4-CA47-03BBC5B9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5F51D008-E92D-F657-ED0F-80762FB16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91" y="485776"/>
            <a:ext cx="7415950" cy="5219700"/>
          </a:xfrm>
          <a:prstGeom prst="rect">
            <a:avLst/>
          </a:prstGeom>
        </p:spPr>
      </p:pic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B0D80998-A0E6-4D12-8880-87D04AF3C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5445">
            <a:off x="7534275" y="1631547"/>
            <a:ext cx="5803028" cy="43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EC92-8BF4-C7BC-50A5-2563B782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F130582-D625-281F-87D8-C7EEA30D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0"/>
            <a:ext cx="7316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8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PAN, ZhiQing [Student]</dc:creator>
  <cp:lastModifiedBy>PAN, ZhiQing [Student]</cp:lastModifiedBy>
  <cp:revision>2</cp:revision>
  <dcterms:created xsi:type="dcterms:W3CDTF">2024-11-13T04:20:47Z</dcterms:created>
  <dcterms:modified xsi:type="dcterms:W3CDTF">2024-11-13T07:35:45Z</dcterms:modified>
</cp:coreProperties>
</file>