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4" r:id="rId6"/>
    <p:sldId id="263" r:id="rId7"/>
    <p:sldId id="265" r:id="rId8"/>
    <p:sldId id="267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90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03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1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8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8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6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4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22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8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12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23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D7D2-BD63-4D39-9A98-2E32A0B408E6}" type="datetimeFigureOut">
              <a:rPr lang="es-MX" smtClean="0"/>
              <a:t>16/10/2018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0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ítulo 42"/>
          <p:cNvSpPr>
            <a:spLocks noGrp="1"/>
          </p:cNvSpPr>
          <p:nvPr>
            <p:ph type="ctrTitle"/>
          </p:nvPr>
        </p:nvSpPr>
        <p:spPr>
          <a:xfrm>
            <a:off x="1498600" y="2074863"/>
            <a:ext cx="9144000" cy="2387600"/>
          </a:xfrm>
        </p:spPr>
        <p:txBody>
          <a:bodyPr/>
          <a:lstStyle/>
          <a:p>
            <a:r>
              <a:rPr lang="es-MX" dirty="0" smtClean="0"/>
              <a:t>Sistema de exámenes en línea*</a:t>
            </a:r>
            <a:endParaRPr lang="es-MX" dirty="0"/>
          </a:p>
        </p:txBody>
      </p:sp>
      <p:sp>
        <p:nvSpPr>
          <p:cNvPr id="44" name="Subtítulo 43"/>
          <p:cNvSpPr>
            <a:spLocks noGrp="1"/>
          </p:cNvSpPr>
          <p:nvPr>
            <p:ph type="subTitle" idx="1"/>
          </p:nvPr>
        </p:nvSpPr>
        <p:spPr>
          <a:xfrm>
            <a:off x="8737600" y="6129338"/>
            <a:ext cx="3302000" cy="525462"/>
          </a:xfrm>
        </p:spPr>
        <p:txBody>
          <a:bodyPr/>
          <a:lstStyle/>
          <a:p>
            <a:r>
              <a:rPr lang="es-MX" dirty="0" smtClean="0"/>
              <a:t>Ricardo Zamora Picazo</a:t>
            </a:r>
            <a:endParaRPr lang="es-MX" dirty="0"/>
          </a:p>
        </p:txBody>
      </p:sp>
      <p:sp>
        <p:nvSpPr>
          <p:cNvPr id="4" name="Subtítulo 43"/>
          <p:cNvSpPr txBox="1">
            <a:spLocks/>
          </p:cNvSpPr>
          <p:nvPr/>
        </p:nvSpPr>
        <p:spPr>
          <a:xfrm>
            <a:off x="407852" y="6484938"/>
            <a:ext cx="3302000" cy="525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Presentacion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92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17" y="1867989"/>
            <a:ext cx="7468412" cy="295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73" y="2035048"/>
            <a:ext cx="724953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ítulo 42"/>
          <p:cNvSpPr>
            <a:spLocks noGrp="1"/>
          </p:cNvSpPr>
          <p:nvPr>
            <p:ph type="ctrTitle"/>
          </p:nvPr>
        </p:nvSpPr>
        <p:spPr>
          <a:xfrm>
            <a:off x="1498600" y="2074863"/>
            <a:ext cx="9144000" cy="2387600"/>
          </a:xfrm>
        </p:spPr>
        <p:txBody>
          <a:bodyPr/>
          <a:lstStyle/>
          <a:p>
            <a:r>
              <a:rPr lang="es-MX" dirty="0" smtClean="0"/>
              <a:t>Sistema de exámenes </a:t>
            </a:r>
            <a:br>
              <a:rPr lang="es-MX" dirty="0" smtClean="0"/>
            </a:br>
            <a:r>
              <a:rPr lang="es-MX" dirty="0" smtClean="0"/>
              <a:t>“ES”</a:t>
            </a:r>
            <a:endParaRPr lang="es-MX" dirty="0"/>
          </a:p>
        </p:txBody>
      </p:sp>
      <p:sp>
        <p:nvSpPr>
          <p:cNvPr id="44" name="Subtítulo 43"/>
          <p:cNvSpPr>
            <a:spLocks noGrp="1"/>
          </p:cNvSpPr>
          <p:nvPr>
            <p:ph type="subTitle" idx="1"/>
          </p:nvPr>
        </p:nvSpPr>
        <p:spPr>
          <a:xfrm>
            <a:off x="8789852" y="6103212"/>
            <a:ext cx="3302000" cy="525462"/>
          </a:xfrm>
        </p:spPr>
        <p:txBody>
          <a:bodyPr/>
          <a:lstStyle/>
          <a:p>
            <a:r>
              <a:rPr lang="es-MX" dirty="0" smtClean="0"/>
              <a:t>Ricardo Zamora Picazo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20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8075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Creación de usuarios a nivel alumno y docente</a:t>
            </a:r>
          </a:p>
          <a:p>
            <a:r>
              <a:rPr lang="es-MX" dirty="0" smtClean="0"/>
              <a:t>Visualizar los resultados al momento</a:t>
            </a:r>
            <a:endParaRPr lang="es-MX" dirty="0"/>
          </a:p>
          <a:p>
            <a:r>
              <a:rPr lang="es-MX" dirty="0" smtClean="0"/>
              <a:t>Descargar resultados</a:t>
            </a:r>
          </a:p>
          <a:p>
            <a:r>
              <a:rPr lang="es-MX" dirty="0" smtClean="0"/>
              <a:t>Creación de exámenes </a:t>
            </a:r>
          </a:p>
          <a:p>
            <a:r>
              <a:rPr lang="es-MX" dirty="0" smtClean="0"/>
              <a:t>Modificación de los exámenes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4572999"/>
            <a:ext cx="10515600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Modelo por etapas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3265715"/>
            <a:ext cx="4696156" cy="33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81661" y="1998618"/>
            <a:ext cx="2063933" cy="727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alumno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781663" y="3770812"/>
            <a:ext cx="2063932" cy="7228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maestro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108337" y="2725784"/>
            <a:ext cx="1638664" cy="82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examen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7" name="Conector curvado 6"/>
          <p:cNvCxnSpPr>
            <a:stCxn id="4" idx="6"/>
            <a:endCxn id="6" idx="2"/>
          </p:cNvCxnSpPr>
          <p:nvPr/>
        </p:nvCxnSpPr>
        <p:spPr>
          <a:xfrm>
            <a:off x="4845594" y="2362201"/>
            <a:ext cx="1262743" cy="7750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curvado 7"/>
          <p:cNvCxnSpPr>
            <a:stCxn id="5" idx="6"/>
            <a:endCxn id="6" idx="2"/>
          </p:cNvCxnSpPr>
          <p:nvPr/>
        </p:nvCxnSpPr>
        <p:spPr>
          <a:xfrm flipV="1">
            <a:off x="4845595" y="3137264"/>
            <a:ext cx="1262742" cy="9949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5321300" y="231430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consulta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21300" y="372766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creación</a:t>
            </a:r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8546737" y="2721736"/>
            <a:ext cx="1638664" cy="82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resultados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>
            <a:stCxn id="11" idx="1"/>
            <a:endCxn id="4" idx="7"/>
          </p:cNvCxnSpPr>
          <p:nvPr/>
        </p:nvCxnSpPr>
        <p:spPr>
          <a:xfrm rot="16200000" flipV="1">
            <a:off x="6296453" y="351995"/>
            <a:ext cx="737147" cy="4243376"/>
          </a:xfrm>
          <a:prstGeom prst="curvedConnector3">
            <a:avLst>
              <a:gd name="adj1" fmla="val 1454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6"/>
            <a:endCxn id="11" idx="2"/>
          </p:cNvCxnSpPr>
          <p:nvPr/>
        </p:nvCxnSpPr>
        <p:spPr>
          <a:xfrm flipV="1">
            <a:off x="7747001" y="3133216"/>
            <a:ext cx="799736" cy="4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curvado 13"/>
          <p:cNvCxnSpPr>
            <a:stCxn id="4" idx="0"/>
            <a:endCxn id="11" idx="0"/>
          </p:cNvCxnSpPr>
          <p:nvPr/>
        </p:nvCxnSpPr>
        <p:spPr>
          <a:xfrm rot="16200000" flipH="1">
            <a:off x="6228289" y="-416043"/>
            <a:ext cx="723118" cy="5552441"/>
          </a:xfrm>
          <a:prstGeom prst="curvedConnector3">
            <a:avLst>
              <a:gd name="adj1" fmla="val -562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5" idx="4"/>
            <a:endCxn id="11" idx="4"/>
          </p:cNvCxnSpPr>
          <p:nvPr/>
        </p:nvCxnSpPr>
        <p:spPr>
          <a:xfrm rot="5400000" flipH="1" flipV="1">
            <a:off x="6115385" y="1242940"/>
            <a:ext cx="948927" cy="5552440"/>
          </a:xfrm>
          <a:prstGeom prst="curvedConnector3">
            <a:avLst>
              <a:gd name="adj1" fmla="val -428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885180" y="121780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consulta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037398" y="486266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consulta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19767" y="175265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muestra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33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ítulo 42"/>
          <p:cNvSpPr>
            <a:spLocks noGrp="1"/>
          </p:cNvSpPr>
          <p:nvPr>
            <p:ph type="ctrTitle"/>
          </p:nvPr>
        </p:nvSpPr>
        <p:spPr>
          <a:xfrm>
            <a:off x="1498600" y="2074863"/>
            <a:ext cx="9144000" cy="2387600"/>
          </a:xfrm>
        </p:spPr>
        <p:txBody>
          <a:bodyPr/>
          <a:lstStyle/>
          <a:p>
            <a:r>
              <a:rPr lang="es-MX" dirty="0" smtClean="0"/>
              <a:t>Sistema de exámenes</a:t>
            </a:r>
            <a:br>
              <a:rPr lang="es-MX" dirty="0" smtClean="0"/>
            </a:br>
            <a:r>
              <a:rPr lang="es-MX" dirty="0" smtClean="0"/>
              <a:t>“ES”</a:t>
            </a:r>
            <a:endParaRPr lang="es-MX" dirty="0"/>
          </a:p>
        </p:txBody>
      </p:sp>
      <p:sp>
        <p:nvSpPr>
          <p:cNvPr id="44" name="Subtítulo 43"/>
          <p:cNvSpPr>
            <a:spLocks noGrp="1"/>
          </p:cNvSpPr>
          <p:nvPr>
            <p:ph type="subTitle" idx="1"/>
          </p:nvPr>
        </p:nvSpPr>
        <p:spPr>
          <a:xfrm>
            <a:off x="8789852" y="6103212"/>
            <a:ext cx="3302000" cy="525462"/>
          </a:xfrm>
        </p:spPr>
        <p:txBody>
          <a:bodyPr/>
          <a:lstStyle/>
          <a:p>
            <a:r>
              <a:rPr lang="es-MX" dirty="0" smtClean="0"/>
              <a:t>Ricardo Zamora Picazo</a:t>
            </a:r>
            <a:endParaRPr lang="es-MX" dirty="0"/>
          </a:p>
        </p:txBody>
      </p:sp>
      <p:sp>
        <p:nvSpPr>
          <p:cNvPr id="4" name="Subtítulo 43"/>
          <p:cNvSpPr txBox="1">
            <a:spLocks/>
          </p:cNvSpPr>
          <p:nvPr/>
        </p:nvSpPr>
        <p:spPr>
          <a:xfrm>
            <a:off x="255452" y="6332538"/>
            <a:ext cx="3302000" cy="525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Avance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01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</a:t>
            </a:r>
            <a:r>
              <a:rPr lang="es-MX" dirty="0" smtClean="0"/>
              <a:t>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5136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Generales.</a:t>
            </a:r>
          </a:p>
          <a:p>
            <a:r>
              <a:rPr lang="es-MX" dirty="0" smtClean="0"/>
              <a:t>Desarrollar un sistema de </a:t>
            </a:r>
            <a:r>
              <a:rPr lang="es-MX" dirty="0" smtClean="0"/>
              <a:t>exámenes.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Específicos</a:t>
            </a:r>
          </a:p>
          <a:p>
            <a:r>
              <a:rPr lang="es-MX" dirty="0" smtClean="0"/>
              <a:t>Automatización del proceso de evaluación.</a:t>
            </a:r>
          </a:p>
          <a:p>
            <a:r>
              <a:rPr lang="es-MX" dirty="0" smtClean="0"/>
              <a:t>Desarrollar una interfaz amigable.</a:t>
            </a:r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0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	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4800" y="1825625"/>
            <a:ext cx="9779000" cy="4351338"/>
          </a:xfrm>
        </p:spPr>
        <p:txBody>
          <a:bodyPr/>
          <a:lstStyle/>
          <a:p>
            <a:r>
              <a:rPr lang="es-MX" dirty="0" smtClean="0"/>
              <a:t>Editor de texto </a:t>
            </a:r>
            <a:r>
              <a:rPr lang="es-MX" dirty="0" err="1" smtClean="0"/>
              <a:t>Atom</a:t>
            </a:r>
            <a:endParaRPr lang="es-MX" dirty="0" smtClean="0"/>
          </a:p>
          <a:p>
            <a:r>
              <a:rPr lang="es-MX" dirty="0" smtClean="0"/>
              <a:t>PHP</a:t>
            </a:r>
          </a:p>
          <a:p>
            <a:r>
              <a:rPr lang="es-MX" dirty="0" smtClean="0"/>
              <a:t>HTML</a:t>
            </a:r>
          </a:p>
          <a:p>
            <a:r>
              <a:rPr lang="es-MX" dirty="0" smtClean="0"/>
              <a:t>Base de datos  </a:t>
            </a:r>
            <a:r>
              <a:rPr lang="es-MX" dirty="0" err="1" smtClean="0"/>
              <a:t>MySQL</a:t>
            </a:r>
            <a:r>
              <a:rPr lang="es-MX" dirty="0" smtClean="0"/>
              <a:t>/</a:t>
            </a:r>
            <a:r>
              <a:rPr lang="es-MX" dirty="0" err="1" smtClean="0"/>
              <a:t>SQLite</a:t>
            </a:r>
            <a:endParaRPr lang="es-MX" dirty="0" smtClean="0"/>
          </a:p>
          <a:p>
            <a:r>
              <a:rPr lang="es-MX" dirty="0" err="1" smtClean="0"/>
              <a:t>Bootstrap</a:t>
            </a:r>
            <a:endParaRPr lang="es-MX" dirty="0" smtClean="0"/>
          </a:p>
          <a:p>
            <a:r>
              <a:rPr lang="es-MX" dirty="0" smtClean="0"/>
              <a:t>Java</a:t>
            </a:r>
          </a:p>
          <a:p>
            <a:r>
              <a:rPr lang="es-MX" dirty="0" err="1" smtClean="0"/>
              <a:t>Jquery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2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Estructura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229769"/>
          </a:xfrm>
        </p:spPr>
        <p:txBody>
          <a:bodyPr>
            <a:normAutofit/>
          </a:bodyPr>
          <a:lstStyle/>
          <a:p>
            <a:r>
              <a:rPr lang="es-MX" dirty="0" smtClean="0"/>
              <a:t>Pagina de inicio.</a:t>
            </a:r>
          </a:p>
          <a:p>
            <a:r>
              <a:rPr lang="es-MX" dirty="0" err="1" smtClean="0"/>
              <a:t>Login</a:t>
            </a:r>
            <a:r>
              <a:rPr lang="es-MX" dirty="0" smtClean="0"/>
              <a:t>.</a:t>
            </a:r>
          </a:p>
          <a:p>
            <a:r>
              <a:rPr lang="es-MX" dirty="0" smtClean="0"/>
              <a:t>Interfaz para maestro:</a:t>
            </a:r>
          </a:p>
          <a:p>
            <a:pPr lvl="1"/>
            <a:r>
              <a:rPr lang="es-MX" dirty="0" smtClean="0"/>
              <a:t>Usuarios (crear, eliminar, modificar).</a:t>
            </a:r>
          </a:p>
          <a:p>
            <a:pPr lvl="1"/>
            <a:r>
              <a:rPr lang="es-MX" dirty="0" smtClean="0"/>
              <a:t>Exámenes (crear, eliminar, modificar).</a:t>
            </a:r>
          </a:p>
          <a:p>
            <a:pPr lvl="1"/>
            <a:r>
              <a:rPr lang="es-MX" dirty="0" smtClean="0"/>
              <a:t>Resultados (visualizarlos).</a:t>
            </a:r>
          </a:p>
          <a:p>
            <a:r>
              <a:rPr lang="es-MX" dirty="0" smtClean="0"/>
              <a:t>Interfaz para alumno:</a:t>
            </a:r>
          </a:p>
          <a:p>
            <a:pPr lvl="1"/>
            <a:r>
              <a:rPr lang="es-MX" dirty="0" smtClean="0"/>
              <a:t>Usuario (modificar datos personales).</a:t>
            </a:r>
          </a:p>
          <a:p>
            <a:pPr lvl="1"/>
            <a:r>
              <a:rPr lang="es-MX" dirty="0" smtClean="0"/>
              <a:t>Exámenes (Responder).</a:t>
            </a:r>
          </a:p>
          <a:p>
            <a:pPr lvl="1"/>
            <a:r>
              <a:rPr lang="es-MX" dirty="0" smtClean="0"/>
              <a:t>Resultados (Visualizarlos).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2908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Cronograma de actividades</a:t>
            </a:r>
            <a:endParaRPr lang="es-MX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2209630"/>
            <a:ext cx="670653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ítulo 42"/>
          <p:cNvSpPr>
            <a:spLocks noGrp="1"/>
          </p:cNvSpPr>
          <p:nvPr>
            <p:ph type="ctrTitle"/>
          </p:nvPr>
        </p:nvSpPr>
        <p:spPr>
          <a:xfrm>
            <a:off x="1498600" y="2074863"/>
            <a:ext cx="9144000" cy="2387600"/>
          </a:xfrm>
        </p:spPr>
        <p:txBody>
          <a:bodyPr/>
          <a:lstStyle/>
          <a:p>
            <a:r>
              <a:rPr lang="es-MX" dirty="0" smtClean="0"/>
              <a:t>Sistema de exámenes </a:t>
            </a:r>
            <a:br>
              <a:rPr lang="es-MX" dirty="0" smtClean="0"/>
            </a:br>
            <a:r>
              <a:rPr lang="es-MX" dirty="0" smtClean="0"/>
              <a:t>“ES”</a:t>
            </a:r>
            <a:endParaRPr lang="es-MX" dirty="0"/>
          </a:p>
        </p:txBody>
      </p:sp>
      <p:sp>
        <p:nvSpPr>
          <p:cNvPr id="44" name="Subtítulo 43"/>
          <p:cNvSpPr>
            <a:spLocks noGrp="1"/>
          </p:cNvSpPr>
          <p:nvPr>
            <p:ph type="subTitle" idx="1"/>
          </p:nvPr>
        </p:nvSpPr>
        <p:spPr>
          <a:xfrm>
            <a:off x="8789852" y="6103212"/>
            <a:ext cx="3302000" cy="525462"/>
          </a:xfrm>
        </p:spPr>
        <p:txBody>
          <a:bodyPr/>
          <a:lstStyle/>
          <a:p>
            <a:r>
              <a:rPr lang="es-MX" dirty="0" smtClean="0"/>
              <a:t>Ricardo Zamora Picazo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54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154</Words>
  <Application>Microsoft Office PowerPoint</Application>
  <PresentationFormat>Panorámica</PresentationFormat>
  <Paragraphs>55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Sistema de exámenes en línea*</vt:lpstr>
      <vt:lpstr>Características:</vt:lpstr>
      <vt:lpstr>Presentación de PowerPoint</vt:lpstr>
      <vt:lpstr>Sistema de exámenes “ES”</vt:lpstr>
      <vt:lpstr>Objetivos</vt:lpstr>
      <vt:lpstr>HERRAMIENTAS  </vt:lpstr>
      <vt:lpstr>Estructura</vt:lpstr>
      <vt:lpstr>Cronograma de actividades</vt:lpstr>
      <vt:lpstr>Sistema de exámenes  “ES”</vt:lpstr>
      <vt:lpstr>Presentación de PowerPoint</vt:lpstr>
      <vt:lpstr>Presentación de PowerPoint</vt:lpstr>
      <vt:lpstr>Sistema de exámenes  “ES”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zamora picazo</dc:creator>
  <cp:lastModifiedBy>ricardo zamora picazo</cp:lastModifiedBy>
  <cp:revision>12</cp:revision>
  <dcterms:created xsi:type="dcterms:W3CDTF">2018-08-29T14:05:41Z</dcterms:created>
  <dcterms:modified xsi:type="dcterms:W3CDTF">2018-10-16T15:02:03Z</dcterms:modified>
</cp:coreProperties>
</file>