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7" r:id="rId11"/>
    <p:sldId id="268" r:id="rId12"/>
    <p:sldId id="265" r:id="rId13"/>
    <p:sldId id="270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9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84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44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52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986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21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90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806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70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89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13FF-B445-46E9-BE73-A6305F45C7B8}" type="datetimeFigureOut">
              <a:rPr lang="es-MX" smtClean="0"/>
              <a:t>23/05/2018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1F98-891F-4897-BFDA-056D431D0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55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73829" y="1580606"/>
            <a:ext cx="641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 smtClean="0">
                <a:solidFill>
                  <a:srgbClr val="0070C0"/>
                </a:solidFill>
              </a:rPr>
              <a:t>Blue</a:t>
            </a:r>
            <a:r>
              <a:rPr lang="es-MX" sz="7200" b="1" dirty="0" smtClean="0"/>
              <a:t> Management</a:t>
            </a:r>
            <a:endParaRPr lang="es-MX" sz="7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758943" y="4124514"/>
            <a:ext cx="641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/>
              <a:t>Sistema de Gestión de Almacén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26457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	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Editor de texto </a:t>
            </a:r>
            <a:r>
              <a:rPr lang="es-MX" dirty="0" err="1" smtClean="0"/>
              <a:t>Atom</a:t>
            </a:r>
            <a:endParaRPr lang="es-MX" dirty="0" smtClean="0"/>
          </a:p>
          <a:p>
            <a:r>
              <a:rPr lang="es-MX" dirty="0" smtClean="0"/>
              <a:t>PHP</a:t>
            </a:r>
          </a:p>
          <a:p>
            <a:r>
              <a:rPr lang="es-MX" dirty="0" smtClean="0"/>
              <a:t>HTML</a:t>
            </a:r>
          </a:p>
          <a:p>
            <a:r>
              <a:rPr lang="es-MX" dirty="0" smtClean="0"/>
              <a:t>Base de datos  </a:t>
            </a:r>
            <a:r>
              <a:rPr lang="es-MX" dirty="0" err="1" smtClean="0"/>
              <a:t>MySQL</a:t>
            </a:r>
            <a:r>
              <a:rPr lang="es-MX" dirty="0" smtClean="0"/>
              <a:t>/</a:t>
            </a:r>
            <a:r>
              <a:rPr lang="es-MX" dirty="0" err="1" smtClean="0"/>
              <a:t>SQLite</a:t>
            </a:r>
            <a:endParaRPr lang="es-MX" dirty="0" smtClean="0"/>
          </a:p>
          <a:p>
            <a:r>
              <a:rPr lang="es-MX" dirty="0" err="1" smtClean="0"/>
              <a:t>Bootstrap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3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6" y="653901"/>
            <a:ext cx="11366245" cy="55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73829" y="1580606"/>
            <a:ext cx="641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 smtClean="0">
                <a:solidFill>
                  <a:srgbClr val="0070C0"/>
                </a:solidFill>
              </a:rPr>
              <a:t>Blue</a:t>
            </a:r>
            <a:r>
              <a:rPr lang="es-MX" sz="7200" b="1" dirty="0" smtClean="0"/>
              <a:t> Management</a:t>
            </a:r>
            <a:endParaRPr lang="es-MX" sz="7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758943" y="4072262"/>
            <a:ext cx="641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/>
              <a:t>Sistema de Gestión de Almacén</a:t>
            </a:r>
            <a:endParaRPr lang="es-MX" sz="36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517971" y="6383272"/>
            <a:ext cx="64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Avance 5.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42789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4813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 dirty="0" smtClean="0"/>
              <a:t>INICIO.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0" y="3846648"/>
            <a:ext cx="10515600" cy="2371272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Diseño.</a:t>
            </a:r>
          </a:p>
          <a:p>
            <a:pPr marL="0" indent="0">
              <a:buNone/>
            </a:pPr>
            <a:r>
              <a:rPr lang="es-MX" dirty="0" smtClean="0"/>
              <a:t>Numero.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smtClean="0"/>
              <a:t>   a)Generar automáticamente.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b)Asignar.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2829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 dirty="0" smtClean="0"/>
              <a:t>AGREGAR.</a:t>
            </a:r>
            <a:endParaRPr lang="es-MX" sz="3600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0" y="1241811"/>
            <a:ext cx="10515600" cy="158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Notas.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1.Guardar la información.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2. Modificar la informaron*.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6404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73829" y="1580606"/>
            <a:ext cx="641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 smtClean="0">
                <a:solidFill>
                  <a:srgbClr val="0070C0"/>
                </a:solidFill>
              </a:rPr>
              <a:t>Blue</a:t>
            </a:r>
            <a:r>
              <a:rPr lang="es-MX" sz="7200" b="1" dirty="0" smtClean="0"/>
              <a:t> Management</a:t>
            </a:r>
            <a:endParaRPr lang="es-MX" sz="7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758943" y="4072262"/>
            <a:ext cx="641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/>
              <a:t>Sistema de Gestión de Almacén</a:t>
            </a:r>
            <a:endParaRPr lang="es-MX" sz="36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72943" y="6409398"/>
            <a:ext cx="64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Continuara?...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42199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45966" y="1403595"/>
            <a:ext cx="2960077" cy="4351338"/>
          </a:xfrm>
        </p:spPr>
        <p:txBody>
          <a:bodyPr/>
          <a:lstStyle/>
          <a:p>
            <a:r>
              <a:rPr lang="es-MX" dirty="0" smtClean="0"/>
              <a:t>Numero</a:t>
            </a:r>
          </a:p>
          <a:p>
            <a:r>
              <a:rPr lang="es-MX" dirty="0" smtClean="0"/>
              <a:t>Nombre</a:t>
            </a:r>
          </a:p>
          <a:p>
            <a:r>
              <a:rPr lang="es-MX" dirty="0" smtClean="0"/>
              <a:t>Marca</a:t>
            </a:r>
          </a:p>
          <a:p>
            <a:r>
              <a:rPr lang="es-MX" dirty="0" smtClean="0"/>
              <a:t>Disponibles</a:t>
            </a:r>
          </a:p>
          <a:p>
            <a:r>
              <a:rPr lang="es-MX" dirty="0" smtClean="0"/>
              <a:t>Estante</a:t>
            </a:r>
          </a:p>
          <a:p>
            <a:r>
              <a:rPr lang="es-MX" dirty="0" smtClean="0"/>
              <a:t>Piso</a:t>
            </a:r>
          </a:p>
          <a:p>
            <a:r>
              <a:rPr lang="es-MX" dirty="0" smtClean="0"/>
              <a:t>Precio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17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7" y="700487"/>
            <a:ext cx="11879067" cy="58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	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Editor de texto </a:t>
            </a:r>
            <a:r>
              <a:rPr lang="es-MX" dirty="0" err="1" smtClean="0"/>
              <a:t>Atom</a:t>
            </a:r>
            <a:endParaRPr lang="es-MX" dirty="0" smtClean="0"/>
          </a:p>
          <a:p>
            <a:r>
              <a:rPr lang="es-MX" dirty="0" smtClean="0"/>
              <a:t>PHP</a:t>
            </a:r>
          </a:p>
          <a:p>
            <a:r>
              <a:rPr lang="es-MX" dirty="0" smtClean="0"/>
              <a:t>HTML</a:t>
            </a:r>
          </a:p>
          <a:p>
            <a:r>
              <a:rPr lang="es-MX" dirty="0" smtClean="0"/>
              <a:t>Base de datos  </a:t>
            </a:r>
            <a:r>
              <a:rPr lang="es-MX" dirty="0" err="1" smtClean="0"/>
              <a:t>MySQL</a:t>
            </a:r>
            <a:r>
              <a:rPr lang="es-MX" dirty="0" smtClean="0"/>
              <a:t>/</a:t>
            </a:r>
            <a:r>
              <a:rPr lang="es-MX" dirty="0" err="1" smtClean="0"/>
              <a:t>SQLite</a:t>
            </a:r>
            <a:endParaRPr lang="es-MX" dirty="0" smtClean="0"/>
          </a:p>
          <a:p>
            <a:r>
              <a:rPr lang="es-MX" dirty="0" err="1" smtClean="0"/>
              <a:t>Bootstrap</a:t>
            </a:r>
            <a:endParaRPr lang="es-MX" dirty="0" smtClean="0"/>
          </a:p>
          <a:p>
            <a:r>
              <a:rPr lang="es-MX" dirty="0" smtClean="0"/>
              <a:t>Cronograma </a:t>
            </a:r>
          </a:p>
        </p:txBody>
      </p:sp>
    </p:spTree>
    <p:extLst>
      <p:ext uri="{BB962C8B-B14F-4D97-AF65-F5344CB8AC3E}">
        <p14:creationId xmlns:p14="http://schemas.microsoft.com/office/powerpoint/2010/main" val="10897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73829" y="1580606"/>
            <a:ext cx="641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 smtClean="0">
                <a:solidFill>
                  <a:srgbClr val="0070C0"/>
                </a:solidFill>
              </a:rPr>
              <a:t>Blue</a:t>
            </a:r>
            <a:r>
              <a:rPr lang="es-MX" sz="7200" b="1" dirty="0" smtClean="0"/>
              <a:t> Management</a:t>
            </a:r>
            <a:endParaRPr lang="es-MX" sz="7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758943" y="4072262"/>
            <a:ext cx="641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/>
              <a:t>Sistema de Gestión de Almacén</a:t>
            </a:r>
            <a:endParaRPr lang="es-MX" sz="3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583287" y="6519446"/>
            <a:ext cx="64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Avance 1.1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5345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03111"/>
            <a:ext cx="10515600" cy="4052660"/>
          </a:xfrm>
        </p:spPr>
        <p:txBody>
          <a:bodyPr>
            <a:normAutofit/>
          </a:bodyPr>
          <a:lstStyle/>
          <a:p>
            <a:r>
              <a:rPr lang="es-MX" dirty="0" smtClean="0"/>
              <a:t>Objetivo general.</a:t>
            </a:r>
          </a:p>
          <a:p>
            <a:pPr marL="0" lvl="0" indent="0">
              <a:buNone/>
            </a:pPr>
            <a:r>
              <a:rPr lang="es-MX" sz="2400" dirty="0"/>
              <a:t>Sistema de Gestión de Almacenamiento para mantener los </a:t>
            </a:r>
            <a:r>
              <a:rPr lang="es-MX" sz="2400" dirty="0" smtClean="0"/>
              <a:t>artículos en </a:t>
            </a:r>
            <a:r>
              <a:rPr lang="es-MX" sz="2400" dirty="0"/>
              <a:t>existencia y sus posiciones de almacén.</a:t>
            </a:r>
          </a:p>
          <a:p>
            <a:endParaRPr lang="es-MX" dirty="0" smtClean="0"/>
          </a:p>
          <a:p>
            <a:r>
              <a:rPr lang="es-MX" dirty="0" smtClean="0"/>
              <a:t>Objetivo especifico.</a:t>
            </a:r>
          </a:p>
          <a:p>
            <a:pPr marL="0" indent="0">
              <a:buNone/>
            </a:pPr>
            <a:r>
              <a:rPr lang="es-MX" dirty="0" smtClean="0"/>
              <a:t>Desarrollo de los módulos y diferentes funciones.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96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483326"/>
            <a:ext cx="10515600" cy="6074228"/>
          </a:xfrm>
        </p:spPr>
        <p:txBody>
          <a:bodyPr/>
          <a:lstStyle/>
          <a:p>
            <a:r>
              <a:rPr lang="es-MX" dirty="0" smtClean="0"/>
              <a:t>Justificación</a:t>
            </a:r>
          </a:p>
          <a:p>
            <a:pPr marL="0" indent="0">
              <a:buNone/>
            </a:pPr>
            <a:r>
              <a:rPr lang="es-MX" dirty="0" smtClean="0"/>
              <a:t>Mal empleo de: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Organización.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</a:t>
            </a:r>
            <a:r>
              <a:rPr lang="es-MX" dirty="0" smtClean="0"/>
              <a:t>esconocimiento </a:t>
            </a:r>
            <a:r>
              <a:rPr lang="es-MX" dirty="0"/>
              <a:t>de la </a:t>
            </a:r>
            <a:r>
              <a:rPr lang="es-MX" dirty="0" smtClean="0"/>
              <a:t>existencia.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Ubicación </a:t>
            </a:r>
            <a:r>
              <a:rPr lang="es-MX" dirty="0"/>
              <a:t>de los </a:t>
            </a:r>
            <a:r>
              <a:rPr lang="es-MX" dirty="0" smtClean="0"/>
              <a:t>productos.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Antecedentes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0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 smtClean="0"/>
              <a:t>Modelo de ingeniería de software</a:t>
            </a:r>
            <a:endParaRPr lang="es-MX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s-MX" dirty="0" smtClean="0"/>
              <a:t>Modelo por etapas.</a:t>
            </a:r>
          </a:p>
          <a:p>
            <a:r>
              <a:rPr lang="es-MX" dirty="0" smtClean="0"/>
              <a:t>Obtención de requisitos.</a:t>
            </a:r>
          </a:p>
          <a:p>
            <a:r>
              <a:rPr lang="es-MX" dirty="0" smtClean="0"/>
              <a:t>Análisis de requisitos.</a:t>
            </a:r>
          </a:p>
          <a:p>
            <a:r>
              <a:rPr lang="es-MX" dirty="0" smtClean="0"/>
              <a:t>Alcances.</a:t>
            </a:r>
          </a:p>
          <a:p>
            <a:r>
              <a:rPr lang="es-MX" dirty="0" smtClean="0"/>
              <a:t>Limitaciones.</a:t>
            </a:r>
            <a:endParaRPr lang="es-MX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76" y="1942216"/>
            <a:ext cx="3426823" cy="23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73829" y="1580606"/>
            <a:ext cx="641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 smtClean="0">
                <a:solidFill>
                  <a:srgbClr val="0070C0"/>
                </a:solidFill>
              </a:rPr>
              <a:t>Blue</a:t>
            </a:r>
            <a:r>
              <a:rPr lang="es-MX" sz="7200" b="1" dirty="0" smtClean="0"/>
              <a:t> Management</a:t>
            </a:r>
            <a:endParaRPr lang="es-MX" sz="7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758943" y="4072262"/>
            <a:ext cx="641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/>
              <a:t>Sistema de Gestión de Almacén</a:t>
            </a:r>
            <a:endParaRPr lang="es-MX" sz="3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510749" y="6396335"/>
            <a:ext cx="64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Avance 2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14387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177</Words>
  <Application>Microsoft Office PowerPoint</Application>
  <PresentationFormat>Panorámica</PresentationFormat>
  <Paragraphs>64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HERRAMIENTAS  </vt:lpstr>
      <vt:lpstr>Presentación de PowerPoint</vt:lpstr>
      <vt:lpstr>Presentación de PowerPoint</vt:lpstr>
      <vt:lpstr>Presentación de PowerPoint</vt:lpstr>
      <vt:lpstr>Modelo de ingeniería de software</vt:lpstr>
      <vt:lpstr>Presentación de PowerPoint</vt:lpstr>
      <vt:lpstr>HERRAMIENTAS  </vt:lpstr>
      <vt:lpstr>Presentación de PowerPoint</vt:lpstr>
      <vt:lpstr>Presentación de PowerPoint</vt:lpstr>
      <vt:lpstr>INICIO.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zamora picazo</dc:creator>
  <cp:lastModifiedBy>ricardo zamora picazo</cp:lastModifiedBy>
  <cp:revision>21</cp:revision>
  <dcterms:created xsi:type="dcterms:W3CDTF">2018-02-28T14:53:05Z</dcterms:created>
  <dcterms:modified xsi:type="dcterms:W3CDTF">2018-05-23T16:41:46Z</dcterms:modified>
</cp:coreProperties>
</file>