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9930D3-14FF-4A74-9F6E-08356FA5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1744461"/>
            <a:ext cx="6780877" cy="44299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DFAE9E-F614-47D5-8508-C4A65D869368}"/>
              </a:ext>
            </a:extLst>
          </p:cNvPr>
          <p:cNvSpPr txBox="1"/>
          <p:nvPr/>
        </p:nvSpPr>
        <p:spPr>
          <a:xfrm>
            <a:off x="2011441" y="6351973"/>
            <a:ext cx="64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Zulategui      Ismael  Hidalgo    María José Gómez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90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0FC2E-77C5-426E-A99D-37442B5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DA2AB-2BDA-4278-8ABE-8D1A032D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Herramientas</a:t>
            </a:r>
          </a:p>
          <a:p>
            <a:r>
              <a:rPr lang="es-ES" dirty="0"/>
              <a:t>Arquitectura</a:t>
            </a:r>
          </a:p>
          <a:p>
            <a:r>
              <a:rPr lang="es-ES" dirty="0"/>
              <a:t>Funcionalidad</a:t>
            </a:r>
          </a:p>
          <a:p>
            <a:r>
              <a:rPr lang="es-ES" dirty="0"/>
              <a:t>Demo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99F91-C71F-488B-A680-D255013A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69" y="5344357"/>
            <a:ext cx="2316912" cy="1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89F5A-5D12-4958-AD53-1EDCFDE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A212F-CDDE-4FCC-94CD-0D0785E2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80224"/>
            <a:ext cx="10100501" cy="5078028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La idea para nuestra Api es la puesta en marcha de una tienda de productos electrónicos.</a:t>
            </a:r>
          </a:p>
          <a:p>
            <a:endParaRPr lang="es-ES" sz="2400" dirty="0"/>
          </a:p>
          <a:p>
            <a:r>
              <a:rPr lang="es-ES" sz="2400" dirty="0"/>
              <a:t>Esta tienda cuenta con una Api de automatización de tareas con tres colecciones: clientes, productos y ventas.</a:t>
            </a:r>
          </a:p>
          <a:p>
            <a:endParaRPr lang="es-ES" sz="2400" dirty="0"/>
          </a:p>
          <a:p>
            <a:r>
              <a:rPr lang="es-ES" sz="2400" dirty="0"/>
              <a:t>Diseñada para recoger, integrar y guardar datos de un servicio externo API. </a:t>
            </a:r>
          </a:p>
          <a:p>
            <a:endParaRPr lang="es-ES" sz="2400" dirty="0"/>
          </a:p>
          <a:p>
            <a:r>
              <a:rPr lang="es-ES" sz="2400" dirty="0"/>
              <a:t>Para ello g</a:t>
            </a:r>
            <a:r>
              <a:rPr lang="en-GB" sz="2400" dirty="0" err="1"/>
              <a:t>eneramos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base de </a:t>
            </a:r>
            <a:r>
              <a:rPr lang="en-GB" sz="2400" dirty="0" err="1"/>
              <a:t>datos</a:t>
            </a:r>
            <a:r>
              <a:rPr lang="en-GB" sz="2400" dirty="0"/>
              <a:t> de </a:t>
            </a:r>
            <a:r>
              <a:rPr lang="en-GB" sz="2400" dirty="0" err="1"/>
              <a:t>clientes</a:t>
            </a:r>
            <a:r>
              <a:rPr lang="en-GB" sz="2400" dirty="0"/>
              <a:t>, </a:t>
            </a:r>
            <a:r>
              <a:rPr lang="en-GB" sz="2400" dirty="0" err="1"/>
              <a:t>productos</a:t>
            </a:r>
            <a:r>
              <a:rPr lang="en-GB" sz="2400" dirty="0"/>
              <a:t> y </a:t>
            </a:r>
            <a:r>
              <a:rPr lang="en-GB" sz="2400" dirty="0" err="1"/>
              <a:t>ventas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Envios</a:t>
            </a:r>
            <a:r>
              <a:rPr lang="en-GB" sz="2400" dirty="0"/>
              <a:t> de </a:t>
            </a:r>
            <a:r>
              <a:rPr lang="en-GB" sz="2400" dirty="0" err="1"/>
              <a:t>factura</a:t>
            </a:r>
            <a:r>
              <a:rPr lang="en-GB" sz="2400" dirty="0"/>
              <a:t> </a:t>
            </a:r>
            <a:r>
              <a:rPr lang="en-GB" sz="2400" dirty="0" err="1"/>
              <a:t>vía</a:t>
            </a:r>
            <a:r>
              <a:rPr lang="en-GB" sz="2400" dirty="0"/>
              <a:t> email</a:t>
            </a:r>
          </a:p>
          <a:p>
            <a:endParaRPr lang="en-GB" sz="2400" dirty="0"/>
          </a:p>
          <a:p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C04DC3-8276-44A5-B66F-C2FD9A08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69" y="5344357"/>
            <a:ext cx="2316912" cy="1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4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CE997-C671-458B-9CE4-38E7EE7F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695" y="1563205"/>
            <a:ext cx="8915400" cy="3777622"/>
          </a:xfrm>
        </p:spPr>
        <p:txBody>
          <a:bodyPr>
            <a:normAutofit/>
          </a:bodyPr>
          <a:lstStyle/>
          <a:p>
            <a:r>
              <a:rPr lang="es-ES" sz="2400" dirty="0"/>
              <a:t>Para este proyecto hemos trabajado con algunas de las siguientes herramientas:</a:t>
            </a:r>
          </a:p>
          <a:p>
            <a:endParaRPr lang="es-ES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FBE4E-46FA-43D4-855A-44200D71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043" y="0"/>
            <a:ext cx="2017957" cy="13183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18EA3FE-82B7-41D7-BCF6-915626F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Herramientas</a:t>
            </a:r>
            <a:endParaRPr lang="en-GB" dirty="0"/>
          </a:p>
        </p:txBody>
      </p:sp>
      <p:pic>
        <p:nvPicPr>
          <p:cNvPr id="1026" name="Picture 2" descr="PostMan - Software para pruebas y desarrollo de API REST">
            <a:extLst>
              <a:ext uri="{FF2B5EF4-FFF2-40B4-BE49-F238E27FC236}">
                <a16:creationId xmlns:a16="http://schemas.microsoft.com/office/drawing/2014/main" id="{F88ED4DC-E3BE-4F56-AB5F-15218531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04" y="2296986"/>
            <a:ext cx="3407191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ode.js - Wikipedia, la enciclopedia libre">
            <a:extLst>
              <a:ext uri="{FF2B5EF4-FFF2-40B4-BE49-F238E27FC236}">
                <a16:creationId xmlns:a16="http://schemas.microsoft.com/office/drawing/2014/main" id="{58C05F9D-7E27-423C-B5F2-12AA3ECA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5294795"/>
            <a:ext cx="2009409" cy="12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: significado del logotipo, png, vector">
            <a:extLst>
              <a:ext uri="{FF2B5EF4-FFF2-40B4-BE49-F238E27FC236}">
                <a16:creationId xmlns:a16="http://schemas.microsoft.com/office/drawing/2014/main" id="{722D4DF7-C60E-49A2-9B5F-392641B7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56" y="3792852"/>
            <a:ext cx="1910178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meros pasos con Visual Studio Code para PowerShell - Sobrebits">
            <a:extLst>
              <a:ext uri="{FF2B5EF4-FFF2-40B4-BE49-F238E27FC236}">
                <a16:creationId xmlns:a16="http://schemas.microsoft.com/office/drawing/2014/main" id="{35D13B55-E4A6-4B73-909D-8C5CEDA6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51" y="4939208"/>
            <a:ext cx="3710876" cy="18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 - Code - Javascript">
            <a:extLst>
              <a:ext uri="{FF2B5EF4-FFF2-40B4-BE49-F238E27FC236}">
                <a16:creationId xmlns:a16="http://schemas.microsoft.com/office/drawing/2014/main" id="{ED1DC7B6-033F-4C41-92BE-192E7407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66" y="2434838"/>
            <a:ext cx="1569198" cy="183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scar documentos repetidos en MongoDB con aggregation pipeline - Angular  Frontenders">
            <a:extLst>
              <a:ext uri="{FF2B5EF4-FFF2-40B4-BE49-F238E27FC236}">
                <a16:creationId xmlns:a16="http://schemas.microsoft.com/office/drawing/2014/main" id="{66829FEF-B01A-46F7-B2C5-FA9A6E6B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6" y="3079716"/>
            <a:ext cx="3243307" cy="20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ementos gráficos con Java - Claris Marketplace">
            <a:extLst>
              <a:ext uri="{FF2B5EF4-FFF2-40B4-BE49-F238E27FC236}">
                <a16:creationId xmlns:a16="http://schemas.microsoft.com/office/drawing/2014/main" id="{29536736-5378-473D-B7D9-83DA76C8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64" y="5149912"/>
            <a:ext cx="1462307" cy="146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portación masiva de un archivo CSV en MongoDB usando Mongoose con Node.js  / Código | Desarrollo de sitios web, juegos de ordenador y aplicaciones  móviles.">
            <a:extLst>
              <a:ext uri="{FF2B5EF4-FFF2-40B4-BE49-F238E27FC236}">
                <a16:creationId xmlns:a16="http://schemas.microsoft.com/office/drawing/2014/main" id="{64EDFA2C-F98D-4064-92E9-1FC834546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6" t="36463" r="16683" b="36683"/>
          <a:stretch/>
        </p:blipFill>
        <p:spPr bwMode="auto">
          <a:xfrm>
            <a:off x="10330935" y="4452514"/>
            <a:ext cx="1512956" cy="42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wagger (software) - Wikipedia, la enciclopedia libre">
            <a:extLst>
              <a:ext uri="{FF2B5EF4-FFF2-40B4-BE49-F238E27FC236}">
                <a16:creationId xmlns:a16="http://schemas.microsoft.com/office/drawing/2014/main" id="{6E21C4CF-EEF6-4B35-A2B8-58C2DEC0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52" y="5061841"/>
            <a:ext cx="1172049" cy="11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 on Front End">
            <a:extLst>
              <a:ext uri="{FF2B5EF4-FFF2-40B4-BE49-F238E27FC236}">
                <a16:creationId xmlns:a16="http://schemas.microsoft.com/office/drawing/2014/main" id="{D9339F21-0CCB-470F-8D09-D5AEE6BB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04" y="2682908"/>
            <a:ext cx="1279014" cy="6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demailer – Send e-mails with Node.JS">
            <a:extLst>
              <a:ext uri="{FF2B5EF4-FFF2-40B4-BE49-F238E27FC236}">
                <a16:creationId xmlns:a16="http://schemas.microsoft.com/office/drawing/2014/main" id="{8D20EFED-126D-45A7-A467-0CF72F42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48" y="3829927"/>
            <a:ext cx="1352647" cy="11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press - Node.js web application framework">
            <a:extLst>
              <a:ext uri="{FF2B5EF4-FFF2-40B4-BE49-F238E27FC236}">
                <a16:creationId xmlns:a16="http://schemas.microsoft.com/office/drawing/2014/main" id="{E954632C-FDC2-4447-87BB-71CA948C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023" y="2696951"/>
            <a:ext cx="1633723" cy="58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8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C06A-37E8-47BA-9E59-CD9EF7C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72" y="381665"/>
            <a:ext cx="8911687" cy="1280890"/>
          </a:xfrm>
        </p:spPr>
        <p:txBody>
          <a:bodyPr/>
          <a:lstStyle/>
          <a:p>
            <a:r>
              <a:rPr lang="es-ES" dirty="0"/>
              <a:t>Arquitectura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66CF8E-F7E3-4CAD-A0EC-5BA1BBD0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023" y="-419779"/>
            <a:ext cx="3655630" cy="23882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2D329C-517B-4058-A004-D378F5AE2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2" y="704948"/>
            <a:ext cx="2219325" cy="54768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AEC8A7-758D-424B-9A54-0E181D787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986" y="1968451"/>
            <a:ext cx="2119166" cy="8927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86B51F-1DEC-4064-AA2C-0D535A2E5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70" y="2252473"/>
            <a:ext cx="1874926" cy="12808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AEFB7D-4987-4C74-8B80-CDE187609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535" y="2316990"/>
            <a:ext cx="1535540" cy="1233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DBD52D1-3CF0-482E-B0D8-6FEEAA98E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166" y="2397837"/>
            <a:ext cx="1465593" cy="157690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67B7FB0-98A5-4AC9-BAD7-70DA6A39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4765" y="1873921"/>
            <a:ext cx="2200294" cy="558212"/>
          </a:xfrm>
          <a:prstGeom prst="rect">
            <a:avLst/>
          </a:prstGeom>
        </p:spPr>
      </p:pic>
      <p:pic>
        <p:nvPicPr>
          <p:cNvPr id="2050" name="Picture 2" descr="Building a RESTful API Using Node.JS and MongoDB | Nordic APIs |">
            <a:extLst>
              <a:ext uri="{FF2B5EF4-FFF2-40B4-BE49-F238E27FC236}">
                <a16:creationId xmlns:a16="http://schemas.microsoft.com/office/drawing/2014/main" id="{565C1097-E6F9-43FB-8929-FF2A1F2A8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45"/>
          <a:stretch/>
        </p:blipFill>
        <p:spPr bwMode="auto">
          <a:xfrm>
            <a:off x="5931302" y="75769"/>
            <a:ext cx="1797337" cy="10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2A5349-BE7A-4B06-9924-ADB13622AF1E}"/>
              </a:ext>
            </a:extLst>
          </p:cNvPr>
          <p:cNvSpPr txBox="1"/>
          <p:nvPr/>
        </p:nvSpPr>
        <p:spPr>
          <a:xfrm>
            <a:off x="2388130" y="2828836"/>
            <a:ext cx="2219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El </a:t>
            </a:r>
            <a:r>
              <a:rPr lang="es-ES" sz="1100" dirty="0" err="1"/>
              <a:t>config</a:t>
            </a:r>
            <a:r>
              <a:rPr lang="es-ES" sz="1100" dirty="0"/>
              <a:t> se encarga de controlar la conexión con la base de datos de</a:t>
            </a:r>
            <a:endParaRPr lang="en-GB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9D6C60-5EAF-4B1B-BAD3-27A988C56446}"/>
              </a:ext>
            </a:extLst>
          </p:cNvPr>
          <p:cNvSpPr txBox="1"/>
          <p:nvPr/>
        </p:nvSpPr>
        <p:spPr>
          <a:xfrm>
            <a:off x="4610169" y="3605714"/>
            <a:ext cx="19007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En los controladores estarán los métodos para listar, crear, borrar, actualizar y buscar los datos.</a:t>
            </a:r>
          </a:p>
        </p:txBody>
      </p:sp>
      <p:pic>
        <p:nvPicPr>
          <p:cNvPr id="15" name="Picture 6" descr="Primeros pasos con Visual Studio Code para PowerShell - Sobrebits">
            <a:extLst>
              <a:ext uri="{FF2B5EF4-FFF2-40B4-BE49-F238E27FC236}">
                <a16:creationId xmlns:a16="http://schemas.microsoft.com/office/drawing/2014/main" id="{A02C99FB-F7FF-4163-8C59-04F7AD1F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494" y="6002713"/>
            <a:ext cx="1804580" cy="9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B20F39-B327-45B5-BE12-BDD1F3D85EB8}"/>
              </a:ext>
            </a:extLst>
          </p:cNvPr>
          <p:cNvSpPr txBox="1"/>
          <p:nvPr/>
        </p:nvSpPr>
        <p:spPr>
          <a:xfrm>
            <a:off x="6766614" y="143036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/>
              <a:t>COLECCIONES</a:t>
            </a:r>
            <a:endParaRPr lang="en-GB" b="1" i="1" u="sng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F0FA551-1724-4BE8-B668-8792E42CA4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8470" y="3583283"/>
            <a:ext cx="2298643" cy="1928888"/>
          </a:xfrm>
          <a:prstGeom prst="rect">
            <a:avLst/>
          </a:prstGeom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901FB93E-B3E0-4E9F-A435-FD49BE785BA9}"/>
              </a:ext>
            </a:extLst>
          </p:cNvPr>
          <p:cNvSpPr/>
          <p:nvPr/>
        </p:nvSpPr>
        <p:spPr>
          <a:xfrm>
            <a:off x="1408669" y="3583283"/>
            <a:ext cx="967317" cy="22741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AEED5FB2-2247-434C-A2D0-42F0CAD60E6D}"/>
              </a:ext>
            </a:extLst>
          </p:cNvPr>
          <p:cNvSpPr/>
          <p:nvPr/>
        </p:nvSpPr>
        <p:spPr>
          <a:xfrm flipH="1">
            <a:off x="7189731" y="1807351"/>
            <a:ext cx="107665" cy="501982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8B1C2A0E-3928-4B6A-9E73-F4372C099DAE}"/>
              </a:ext>
            </a:extLst>
          </p:cNvPr>
          <p:cNvSpPr/>
          <p:nvPr/>
        </p:nvSpPr>
        <p:spPr>
          <a:xfrm>
            <a:off x="5527320" y="1807350"/>
            <a:ext cx="99460" cy="471061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C4D48F24-31CA-4C40-B2AE-2290C9057EC1}"/>
              </a:ext>
            </a:extLst>
          </p:cNvPr>
          <p:cNvSpPr/>
          <p:nvPr/>
        </p:nvSpPr>
        <p:spPr>
          <a:xfrm>
            <a:off x="9199429" y="1799692"/>
            <a:ext cx="107665" cy="558212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BB9E6FF-1341-4EAB-91C3-5BF745476704}"/>
              </a:ext>
            </a:extLst>
          </p:cNvPr>
          <p:cNvSpPr/>
          <p:nvPr/>
        </p:nvSpPr>
        <p:spPr>
          <a:xfrm>
            <a:off x="5527321" y="1759759"/>
            <a:ext cx="3743476" cy="47591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2" descr="Importación masiva de un archivo CSV en MongoDB usando Mongoose con Node.js  / Código | Desarrollo de sitios web, juegos de ordenador y aplicaciones  móviles.">
            <a:extLst>
              <a:ext uri="{FF2B5EF4-FFF2-40B4-BE49-F238E27FC236}">
                <a16:creationId xmlns:a16="http://schemas.microsoft.com/office/drawing/2014/main" id="{D3173576-FAA8-4EA7-AE98-C3FF7EFB7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6" t="36463" r="16683" b="36683"/>
          <a:stretch/>
        </p:blipFill>
        <p:spPr bwMode="auto">
          <a:xfrm>
            <a:off x="3740750" y="3196275"/>
            <a:ext cx="863842" cy="2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3A5C502-6B63-4A90-A7D9-9C3201795A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6206" y="2454128"/>
            <a:ext cx="2434083" cy="1282074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DAC0BDC-F6BB-4E07-8DDA-BAE9742925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1793" y="3541094"/>
            <a:ext cx="1756282" cy="330983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4540EB4-8791-4E2C-9E25-076DFC200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3166" y="3976780"/>
            <a:ext cx="1992787" cy="27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7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38DDD-8556-40CB-84BD-6DACFB3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128" y="716280"/>
            <a:ext cx="8911687" cy="1280890"/>
          </a:xfrm>
        </p:spPr>
        <p:txBody>
          <a:bodyPr/>
          <a:lstStyle/>
          <a:p>
            <a:r>
              <a:rPr lang="es-ES" dirty="0"/>
              <a:t>Funcionalidad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8C8E1-36F0-48F9-AF31-DF508082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268" y="1805014"/>
            <a:ext cx="7398604" cy="40601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 API REST dispone de los siguientes métodos HTTP:</a:t>
            </a:r>
          </a:p>
          <a:p>
            <a:endParaRPr lang="es-ES" dirty="0"/>
          </a:p>
          <a:p>
            <a:r>
              <a:rPr lang="es-ES" dirty="0"/>
              <a:t>•POST: crea un nuevo recurso de datos.     </a:t>
            </a:r>
          </a:p>
          <a:p>
            <a:endParaRPr lang="es-ES" dirty="0">
              <a:solidFill>
                <a:schemeClr val="accent3"/>
              </a:solidFill>
            </a:endParaRPr>
          </a:p>
          <a:p>
            <a:r>
              <a:rPr lang="es-ES" dirty="0"/>
              <a:t>• GET: recupera una representación de un recurso de datos.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r>
              <a:rPr lang="es-ES" dirty="0"/>
              <a:t>• DELETE: elimina un recurso de datos existente. </a:t>
            </a:r>
            <a:r>
              <a:rPr lang="es-ES" dirty="0">
                <a:solidFill>
                  <a:schemeClr val="accent3"/>
                </a:solidFill>
              </a:rPr>
              <a:t> </a:t>
            </a:r>
          </a:p>
          <a:p>
            <a:endParaRPr lang="es-ES" dirty="0">
              <a:solidFill>
                <a:schemeClr val="accent3"/>
              </a:solidFill>
            </a:endParaRPr>
          </a:p>
          <a:p>
            <a:r>
              <a:rPr lang="es-ES" dirty="0"/>
              <a:t>• PUT: actualiza o inserta un recurso. </a:t>
            </a:r>
            <a:r>
              <a:rPr lang="es-ES" dirty="0">
                <a:solidFill>
                  <a:schemeClr val="accent3"/>
                </a:solidFill>
              </a:rPr>
              <a:t>  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A67721-F8E6-4369-AD0B-7FC106F1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69" y="5344357"/>
            <a:ext cx="2316912" cy="15136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7BD295-ACF7-46AD-A340-34F704F67CDE}"/>
              </a:ext>
            </a:extLst>
          </p:cNvPr>
          <p:cNvSpPr txBox="1"/>
          <p:nvPr/>
        </p:nvSpPr>
        <p:spPr>
          <a:xfrm>
            <a:off x="3270359" y="5957054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Envios</a:t>
            </a:r>
            <a:r>
              <a:rPr lang="es-ES" dirty="0">
                <a:solidFill>
                  <a:schemeClr val="tx1"/>
                </a:solidFill>
              </a:rPr>
              <a:t> de factura por email</a:t>
            </a:r>
          </a:p>
        </p:txBody>
      </p:sp>
    </p:spTree>
    <p:extLst>
      <p:ext uri="{BB962C8B-B14F-4D97-AF65-F5344CB8AC3E}">
        <p14:creationId xmlns:p14="http://schemas.microsoft.com/office/powerpoint/2010/main" val="274259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D4E0-31A4-41B4-8770-4B9797BE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Engravers MT" panose="02090707080505020304" pitchFamily="18" charset="0"/>
              </a:rPr>
              <a:t>Vamos con la demo</a:t>
            </a:r>
            <a:endParaRPr lang="en-GB" dirty="0">
              <a:latin typeface="Engravers MT" panose="02090707080505020304" pitchFamily="18" charset="0"/>
            </a:endParaRPr>
          </a:p>
        </p:txBody>
      </p:sp>
      <p:pic>
        <p:nvPicPr>
          <p:cNvPr id="4" name="Picture 2" descr="PostMan - Software para pruebas y desarrollo de API REST">
            <a:extLst>
              <a:ext uri="{FF2B5EF4-FFF2-40B4-BE49-F238E27FC236}">
                <a16:creationId xmlns:a16="http://schemas.microsoft.com/office/drawing/2014/main" id="{822AB04B-0609-437D-8B07-9F431447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76" y="2749175"/>
            <a:ext cx="5699677" cy="23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21C894-D63E-4739-A2B1-E04CBA89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69" y="5344357"/>
            <a:ext cx="2316912" cy="1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1970</TotalTime>
  <Words>194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Engravers MT</vt:lpstr>
      <vt:lpstr>Wingdings 3</vt:lpstr>
      <vt:lpstr>Espiral</vt:lpstr>
      <vt:lpstr>Presentación de PowerPoint</vt:lpstr>
      <vt:lpstr>Índice</vt:lpstr>
      <vt:lpstr>Introducción</vt:lpstr>
      <vt:lpstr>Herramientas</vt:lpstr>
      <vt:lpstr>Arquitectura</vt:lpstr>
      <vt:lpstr>Funcionalidad</vt:lpstr>
      <vt:lpstr>Vamos con la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Zulategui</dc:creator>
  <cp:lastModifiedBy>Pablo Zulategui</cp:lastModifiedBy>
  <cp:revision>9</cp:revision>
  <dcterms:created xsi:type="dcterms:W3CDTF">2022-03-04T10:37:55Z</dcterms:created>
  <dcterms:modified xsi:type="dcterms:W3CDTF">2022-03-08T22:29:48Z</dcterms:modified>
</cp:coreProperties>
</file>