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79" r:id="rId4"/>
    <p:sldId id="288" r:id="rId5"/>
    <p:sldId id="294" r:id="rId6"/>
    <p:sldId id="295" r:id="rId7"/>
    <p:sldId id="296" r:id="rId8"/>
    <p:sldId id="298" r:id="rId9"/>
    <p:sldId id="299" r:id="rId10"/>
    <p:sldId id="297" r:id="rId11"/>
    <p:sldId id="300" r:id="rId12"/>
    <p:sldId id="302" r:id="rId13"/>
    <p:sldId id="301" r:id="rId14"/>
    <p:sldId id="278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57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2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9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3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9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0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2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2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1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1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8ECD3-456B-4B71-B903-8229931A0C92}"/>
              </a:ext>
            </a:extLst>
          </p:cNvPr>
          <p:cNvSpPr txBox="1"/>
          <p:nvPr/>
        </p:nvSpPr>
        <p:spPr>
          <a:xfrm>
            <a:off x="2967317" y="4007223"/>
            <a:ext cx="295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matic SC" panose="00000500000000000000" pitchFamily="2" charset="-79"/>
                <a:cs typeface="Amatic SC" panose="00000500000000000000" pitchFamily="2" charset="-79"/>
              </a:rPr>
              <a:t>For junior </a:t>
            </a:r>
            <a:r>
              <a:rPr lang="en-US" sz="16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highschool</a:t>
            </a:r>
            <a:r>
              <a:rPr lang="en-US" sz="1600" b="1" dirty="0">
                <a:latin typeface="Amatic SC" panose="00000500000000000000" pitchFamily="2" charset="-79"/>
                <a:cs typeface="Amatic SC" panose="00000500000000000000" pitchFamily="2" charset="-79"/>
              </a:rPr>
              <a:t> curriculum by </a:t>
            </a:r>
            <a:r>
              <a:rPr lang="en-US" sz="16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rafiknurf</a:t>
            </a:r>
            <a:endParaRPr lang="id-ID" sz="16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Bahasa </a:t>
            </a:r>
            <a:r>
              <a:rPr lang="en-US" sz="1400" dirty="0" err="1">
                <a:effectLst/>
              </a:rPr>
              <a:t>pemrogramman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adalah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bahasa</a:t>
            </a:r>
            <a:r>
              <a:rPr lang="en-US" sz="1400" dirty="0">
                <a:effectLst/>
              </a:rPr>
              <a:t> yang “case sensitive”. </a:t>
            </a:r>
            <a:r>
              <a:rPr lang="en-US" sz="1400" dirty="0" err="1"/>
              <a:t>A</a:t>
            </a:r>
            <a:r>
              <a:rPr lang="en-US" sz="1400" dirty="0" err="1">
                <a:effectLst/>
              </a:rPr>
              <a:t>rtinya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membedakan</a:t>
            </a:r>
            <a:r>
              <a:rPr lang="en-US" sz="1400" dirty="0"/>
              <a:t> </a:t>
            </a:r>
            <a:r>
              <a:rPr lang="en-US" sz="1400" dirty="0" err="1">
                <a:effectLst/>
              </a:rPr>
              <a:t>penamaan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huruf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besar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huruf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kecil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contoh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nama</a:t>
            </a:r>
            <a:r>
              <a:rPr lang="en-US" sz="1400" dirty="0">
                <a:effectLst/>
              </a:rPr>
              <a:t> TEST </a:t>
            </a:r>
            <a:r>
              <a:rPr lang="en-US" sz="1400" dirty="0" err="1">
                <a:effectLst/>
              </a:rPr>
              <a:t>berbeda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nama</a:t>
            </a:r>
            <a:r>
              <a:rPr lang="en-US" sz="1400" dirty="0">
                <a:effectLst/>
              </a:rPr>
              <a:t> test. 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Variabel</a:t>
            </a:r>
            <a:r>
              <a:rPr lang="en-US" sz="1400" dirty="0"/>
              <a:t>:</a:t>
            </a:r>
          </a:p>
          <a:p>
            <a:pPr marL="548640" lvl="1" indent="0" algn="just">
              <a:spcBef>
                <a:spcPts val="0"/>
              </a:spcBef>
              <a:buNone/>
            </a:pP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wadah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data (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). Pada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4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mendeklarasikan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. </a:t>
            </a:r>
            <a:r>
              <a:rPr lang="en-US" sz="1400" dirty="0" err="1"/>
              <a:t>Variabel</a:t>
            </a:r>
            <a:r>
              <a:rPr lang="en-US" sz="1400" dirty="0"/>
              <a:t> di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diawalai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underscore ( _ )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dollar 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contoh</a:t>
            </a:r>
            <a:r>
              <a:rPr lang="en-US" sz="1400" dirty="0"/>
              <a:t> : </a:t>
            </a:r>
            <a:r>
              <a:rPr lang="en-US" sz="1400" dirty="0" err="1"/>
              <a:t>jumlah_apel</a:t>
            </a:r>
            <a:r>
              <a:rPr lang="en-US" sz="1400" dirty="0"/>
              <a:t> ,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kelas</a:t>
            </a: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syntax: 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51004-455C-43AD-AE91-C8EC02B3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55" y="3426149"/>
            <a:ext cx="4136090" cy="12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US" sz="1400" dirty="0">
                <a:effectLst/>
              </a:rPr>
              <a:t>onsole.log()</a:t>
            </a:r>
          </a:p>
          <a:p>
            <a:pPr marL="91440" indent="0" algn="just">
              <a:buNone/>
            </a:pP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console.log() </a:t>
            </a:r>
            <a:r>
              <a:rPr lang="en-US" sz="1400" dirty="0" err="1">
                <a:effectLst/>
              </a:rPr>
              <a:t>adalah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untuk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menampilkan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teks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</a:t>
            </a:r>
            <a:r>
              <a:rPr lang="en-US" sz="1400" dirty="0">
                <a:effectLst/>
              </a:rPr>
              <a:t> console</a:t>
            </a:r>
          </a:p>
          <a:p>
            <a:pPr marL="91440" indent="0" algn="just">
              <a:buNone/>
            </a:pP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.</a:t>
            </a:r>
          </a:p>
          <a:p>
            <a:pPr marL="91440" indent="0" algn="just">
              <a:buNone/>
            </a:pPr>
            <a:r>
              <a:rPr lang="en-US" sz="1400" dirty="0"/>
              <a:t>Syntax:</a:t>
            </a:r>
          </a:p>
          <a:p>
            <a:pPr marL="91440" indent="0" algn="just">
              <a:buNone/>
            </a:pPr>
            <a:endParaRPr lang="en-US" sz="1400" dirty="0"/>
          </a:p>
          <a:p>
            <a:pPr marL="91440" indent="0" algn="just">
              <a:buNone/>
            </a:pPr>
            <a:endParaRPr lang="en-US" sz="1400" dirty="0">
              <a:effectLst/>
            </a:endParaRPr>
          </a:p>
          <a:p>
            <a:pPr marL="91440" indent="0" algn="just">
              <a:buNone/>
            </a:pPr>
            <a:endParaRPr lang="en-US" sz="1400" dirty="0">
              <a:effectLst/>
            </a:endParaRP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alert()</a:t>
            </a:r>
          </a:p>
          <a:p>
            <a:pPr marL="91440" indent="0" algn="just">
              <a:buNone/>
            </a:pPr>
            <a:r>
              <a:rPr lang="en-US" sz="1400" dirty="0" err="1"/>
              <a:t>Fungsi</a:t>
            </a:r>
            <a:r>
              <a:rPr lang="en-US" sz="1400" dirty="0"/>
              <a:t> alert()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jendela</a:t>
            </a:r>
            <a:r>
              <a:rPr lang="en-US" sz="1400" dirty="0"/>
              <a:t> dialog. </a:t>
            </a:r>
            <a:r>
              <a:rPr lang="en-US" sz="1400" dirty="0" err="1"/>
              <a:t>Fungsi</a:t>
            </a:r>
            <a:endParaRPr lang="en-US" sz="1400" dirty="0"/>
          </a:p>
          <a:p>
            <a:pPr marL="91440" indent="0" algn="just">
              <a:buNone/>
            </a:pP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berada</a:t>
            </a:r>
            <a:r>
              <a:rPr lang="en-US" sz="1400" dirty="0"/>
              <a:t> pada </a:t>
            </a:r>
            <a:r>
              <a:rPr lang="en-US" sz="1400" dirty="0" err="1"/>
              <a:t>objek</a:t>
            </a:r>
            <a:r>
              <a:rPr lang="en-US" sz="1400" dirty="0"/>
              <a:t> window</a:t>
            </a:r>
          </a:p>
          <a:p>
            <a:pPr marL="91440" indent="0" algn="just">
              <a:buNone/>
            </a:pPr>
            <a:r>
              <a:rPr lang="en-US" sz="1400" dirty="0"/>
              <a:t>Syntax: 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BD449-CBCC-4F43-97A6-76524DC5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61" y="2115671"/>
            <a:ext cx="3945777" cy="755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21FD9-7016-4A0C-8C3D-5E92D2E92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61" y="3599741"/>
            <a:ext cx="3945777" cy="8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56480" y="1289797"/>
            <a:ext cx="7418680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indent="0" algn="just" rtl="0">
              <a:spcBef>
                <a:spcPts val="0"/>
              </a:spcBef>
              <a:spcAft>
                <a:spcPts val="0"/>
              </a:spcAft>
            </a:pPr>
            <a:endParaRPr lang="id-ID" sz="1100" dirty="0">
              <a:effectLst/>
            </a:endParaRPr>
          </a:p>
          <a:p>
            <a:pPr marL="377190" marR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document.write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()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effectLst/>
              </a:rPr>
              <a:t>Objek document adalah objek yang mewakili dokumen HTML di dalam</a:t>
            </a:r>
            <a:r>
              <a:rPr lang="en-US" sz="1400" dirty="0">
                <a:effectLst/>
              </a:rPr>
              <a:t> </a:t>
            </a:r>
            <a:r>
              <a:rPr lang="id-ID" sz="1400" dirty="0">
                <a:effectLst/>
              </a:rPr>
              <a:t>javascript. Dalam objek document, terdapat fungsi write() untuk menuli</a:t>
            </a:r>
            <a:r>
              <a:rPr lang="en-US" sz="1400" dirty="0">
                <a:effectLst/>
              </a:rPr>
              <a:t> </a:t>
            </a:r>
            <a:r>
              <a:rPr lang="id-ID" sz="1400" dirty="0">
                <a:effectLst/>
              </a:rPr>
              <a:t>sesuatu ke dokumen HTML.</a:t>
            </a: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Syntax: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C1F22-7777-4D30-826A-315038ED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2358248"/>
            <a:ext cx="4234703" cy="11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en-US" sz="1400" b="1" dirty="0"/>
              <a:t>Latihan </a:t>
            </a:r>
            <a:r>
              <a:rPr lang="en-US" sz="1400" b="1" dirty="0" err="1"/>
              <a:t>praktik</a:t>
            </a:r>
            <a:r>
              <a:rPr lang="en-US" sz="1400" b="1" dirty="0"/>
              <a:t> intro </a:t>
            </a:r>
            <a:r>
              <a:rPr lang="en-US" sz="1400" b="1" dirty="0" err="1"/>
              <a:t>javascript</a:t>
            </a:r>
            <a:r>
              <a:rPr lang="en-US" sz="1400" b="1" dirty="0"/>
              <a:t>.</a:t>
            </a:r>
          </a:p>
          <a:p>
            <a:pPr marL="88900" indent="0" algn="just">
              <a:buNone/>
            </a:pPr>
            <a:endParaRPr lang="en-US" sz="1400" b="1" dirty="0"/>
          </a:p>
          <a:p>
            <a:pPr marL="88900" indent="0" algn="just">
              <a:buNone/>
            </a:pPr>
            <a:r>
              <a:rPr lang="en-US" sz="1400" dirty="0"/>
              <a:t>1. </a:t>
            </a:r>
            <a:r>
              <a:rPr lang="en-US" sz="1400" dirty="0" err="1"/>
              <a:t>Buatlah</a:t>
            </a:r>
            <a:r>
              <a:rPr lang="en-US" sz="1400" dirty="0"/>
              <a:t> folder </a:t>
            </a:r>
            <a:r>
              <a:rPr lang="en-US" sz="1400" dirty="0">
                <a:highlight>
                  <a:srgbClr val="00FFFF"/>
                </a:highlight>
              </a:rPr>
              <a:t>‘’pertemuan10”</a:t>
            </a:r>
          </a:p>
          <a:p>
            <a:pPr marL="88900" indent="0" algn="just">
              <a:buNone/>
            </a:pPr>
            <a:r>
              <a:rPr lang="en-US" sz="1400" dirty="0"/>
              <a:t>2. </a:t>
            </a:r>
            <a:r>
              <a:rPr lang="en-US" sz="1400" dirty="0" err="1"/>
              <a:t>Buatlah</a:t>
            </a:r>
            <a:r>
              <a:rPr lang="en-US" sz="1400" dirty="0"/>
              <a:t> file ‘</a:t>
            </a:r>
            <a:r>
              <a:rPr lang="en-US" sz="1400" dirty="0">
                <a:highlight>
                  <a:srgbClr val="FFFF00"/>
                </a:highlight>
              </a:rPr>
              <a:t>latihan-embed-js.html</a:t>
            </a:r>
            <a:r>
              <a:rPr lang="en-US" sz="1400" dirty="0"/>
              <a:t>’ </a:t>
            </a:r>
          </a:p>
          <a:p>
            <a:pPr marL="88900" indent="0" algn="just">
              <a:buNone/>
            </a:pPr>
            <a:r>
              <a:rPr lang="en-US" sz="1400" dirty="0"/>
              <a:t>3.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embed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4.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‘latihan-inline-js.html’</a:t>
            </a:r>
          </a:p>
          <a:p>
            <a:pPr marL="88900" indent="0" algn="just">
              <a:buNone/>
            </a:pPr>
            <a:r>
              <a:rPr lang="en-US" sz="1400" dirty="0"/>
              <a:t>5.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inline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6.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‘latihan-eksternal-js.html’</a:t>
            </a:r>
          </a:p>
          <a:p>
            <a:pPr marL="88900" indent="0" algn="just">
              <a:buNone/>
            </a:pPr>
            <a:r>
              <a:rPr lang="en-US" sz="1400" dirty="0"/>
              <a:t>7.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‘script.js’</a:t>
            </a:r>
          </a:p>
          <a:p>
            <a:pPr marL="88900" indent="0" algn="just">
              <a:buNone/>
            </a:pPr>
            <a:r>
              <a:rPr lang="en-US" sz="1400" dirty="0"/>
              <a:t>8.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eksternal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9.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basic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variable, console, alert &amp; document </a:t>
            </a:r>
            <a:r>
              <a:rPr lang="en-US" sz="1400"/>
              <a:t>write pada </a:t>
            </a:r>
            <a:r>
              <a:rPr lang="en-US" sz="1400" dirty="0" err="1"/>
              <a:t>tiap</a:t>
            </a:r>
            <a:r>
              <a:rPr lang="en-US" sz="1400" dirty="0"/>
              <a:t> file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88900" indent="0" algn="just"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97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70440" y="1148462"/>
            <a:ext cx="3289183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TerimakasiH!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Ada </a:t>
            </a:r>
            <a:r>
              <a:rPr lang="en-US" b="1" dirty="0" err="1">
                <a:highlight>
                  <a:schemeClr val="accent1"/>
                </a:highlight>
              </a:rPr>
              <a:t>pertanyaan</a:t>
            </a:r>
            <a:r>
              <a:rPr lang="en-US" b="1" dirty="0">
                <a:highlight>
                  <a:schemeClr val="accent1"/>
                </a:highlight>
              </a:rPr>
              <a:t>?</a:t>
            </a:r>
            <a:endParaRPr lang="en-US"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94578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88175" y="1506349"/>
            <a:ext cx="6673872" cy="22076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 err="1"/>
              <a:t>Pendahuluan</a:t>
            </a:r>
            <a:r>
              <a:rPr lang="en-US" sz="1600" b="1" dirty="0"/>
              <a:t> 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r>
              <a:rPr lang="en-US" sz="1600" dirty="0"/>
              <a:t> pada 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/>
              <a:t>Basic JavaScript (</a:t>
            </a:r>
            <a:r>
              <a:rPr lang="en-US" sz="1600" dirty="0" err="1"/>
              <a:t>sintaks</a:t>
            </a:r>
            <a:r>
              <a:rPr lang="en-US" sz="1600" dirty="0"/>
              <a:t>, variable, </a:t>
            </a:r>
            <a:r>
              <a:rPr lang="en-US" sz="1600" dirty="0" err="1"/>
              <a:t>dll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600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err="1"/>
              <a:t>Pengertian</a:t>
            </a:r>
            <a:r>
              <a:rPr lang="en-US" sz="1400" dirty="0"/>
              <a:t>, </a:t>
            </a:r>
            <a:r>
              <a:rPr lang="en-US" sz="1400" dirty="0" err="1"/>
              <a:t>sejarah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2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adalah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bahasa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pemrograman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berbentuk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kumpulan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skrip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biasanya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digunakan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untuk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menambahkan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interaksi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antara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pengunjung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web.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dijalankan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pada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sisi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klien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memberikan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kemampuan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fitur-fitur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tambahan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lebih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baik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dibandingkan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fitur-fitur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terdapat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pada HTML. 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B3547"/>
              </a:solidFill>
              <a:effectLst/>
              <a:latin typeface="Nunito" panose="00000500000000000000" pitchFamily="2" charset="0"/>
              <a:ea typeface="Nunito" panose="00000500000000000000" pitchFamily="2" charset="0"/>
              <a:cs typeface="Nunito" panose="00000500000000000000" pitchFamily="2" charset="0"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Kode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bisa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disisipkan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diantara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kode-kode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HTML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ataupun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beda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file HTML.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id-ID" sz="1400" dirty="0">
              <a:effectLst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awalnya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bernama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Mocha,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lalu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berubah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menjadi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LiveScript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saat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browser Netscape Navigator 2.0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rilis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versi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beta (September 1995).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Namun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,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setelah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itu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dinamai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ulang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menjadi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68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di </a:t>
            </a:r>
            <a:r>
              <a:rPr lang="en-US" sz="1400" dirty="0" err="1"/>
              <a:t>sisi</a:t>
            </a:r>
            <a:r>
              <a:rPr lang="en-US" sz="1400" dirty="0"/>
              <a:t> client(browser) </a:t>
            </a:r>
            <a:r>
              <a:rPr lang="en-US" sz="1400" dirty="0" err="1"/>
              <a:t>saja</a:t>
            </a:r>
            <a:r>
              <a:rPr lang="en-US" sz="1400" dirty="0"/>
              <a:t>. </a:t>
            </a:r>
            <a:r>
              <a:rPr lang="en-US" sz="1400" dirty="0" err="1"/>
              <a:t>Semenjak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NodeJS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browser. 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pada server, console, program desktop, mobile, IoT, game, dan lain-lain.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code editor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javascriptnya</a:t>
            </a:r>
            <a:r>
              <a:rPr lang="en-US" sz="1400" dirty="0"/>
              <a:t>. Dan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butuh</a:t>
            </a:r>
            <a:r>
              <a:rPr lang="en-US" sz="1400" dirty="0"/>
              <a:t> browser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(interpreter)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File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berkestensi</a:t>
            </a:r>
            <a:r>
              <a:rPr lang="en-US" sz="1400" dirty="0"/>
              <a:t> (.</a:t>
            </a:r>
            <a:r>
              <a:rPr lang="en-US" sz="1400" dirty="0" err="1"/>
              <a:t>js</a:t>
            </a:r>
            <a:r>
              <a:rPr lang="en-US" sz="1400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1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/>
              <a:t>Internal &amp; </a:t>
            </a:r>
            <a:r>
              <a:rPr lang="en-US" sz="1400" dirty="0" err="1"/>
              <a:t>eksternal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Untuk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pada HTML </a:t>
            </a:r>
            <a:r>
              <a:rPr lang="en-US" sz="1400" dirty="0" err="1">
                <a:effectLst/>
              </a:rPr>
              <a:t>kita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bisa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cara</a:t>
            </a:r>
            <a:r>
              <a:rPr lang="en-US" sz="1400" dirty="0">
                <a:effectLst/>
              </a:rPr>
              <a:t> embed, inline &amp; </a:t>
            </a:r>
            <a:r>
              <a:rPr lang="en-US" sz="1400" dirty="0" err="1">
                <a:effectLst/>
              </a:rPr>
              <a:t>eksternal</a:t>
            </a:r>
            <a:r>
              <a:rPr lang="en-US" sz="1400" dirty="0">
                <a:effectLst/>
              </a:rPr>
              <a:t>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Embed</a:t>
            </a:r>
            <a:r>
              <a:rPr lang="en-US" sz="1400" dirty="0"/>
              <a:t>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ditempel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pada HTML.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Inline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berarti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kode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ditulis</a:t>
            </a:r>
            <a:r>
              <a:rPr lang="en-US" sz="1400" dirty="0">
                <a:effectLst/>
              </a:rPr>
              <a:t> pada </a:t>
            </a:r>
            <a:r>
              <a:rPr lang="en-US" sz="1400" dirty="0" err="1">
                <a:effectLst/>
              </a:rPr>
              <a:t>atribut</a:t>
            </a:r>
            <a:r>
              <a:rPr lang="en-US" sz="1400" dirty="0">
                <a:effectLst/>
              </a:rPr>
              <a:t> HTML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Eksternal</a:t>
            </a:r>
            <a:r>
              <a:rPr lang="en-US" sz="1400" b="1" dirty="0"/>
              <a:t>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terpisah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file HTML. </a:t>
            </a:r>
            <a:endParaRPr lang="en-US" sz="1400" dirty="0">
              <a:effectLst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embed: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49A-74C5-423D-9F1B-3C82363A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3" y="2584421"/>
            <a:ext cx="3711388" cy="22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6" y="1387175"/>
            <a:ext cx="3725478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Inline: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2F8B2-70CE-4D52-9F8E-02552D5F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1" y="1757314"/>
            <a:ext cx="4279141" cy="1999662"/>
          </a:xfrm>
          <a:prstGeom prst="rect">
            <a:avLst/>
          </a:prstGeom>
        </p:spPr>
      </p:pic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5344C976-56CA-4486-A3F1-FC28333C5506}"/>
              </a:ext>
            </a:extLst>
          </p:cNvPr>
          <p:cNvSpPr txBox="1">
            <a:spLocks/>
          </p:cNvSpPr>
          <p:nvPr/>
        </p:nvSpPr>
        <p:spPr>
          <a:xfrm>
            <a:off x="4608854" y="1387175"/>
            <a:ext cx="3998605" cy="326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-365760" algn="just"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eksternal</a:t>
            </a:r>
            <a:r>
              <a:rPr lang="en-US" sz="1400" dirty="0"/>
              <a:t>:</a:t>
            </a:r>
          </a:p>
          <a:p>
            <a:pPr marL="91440" indent="0" algn="just">
              <a:buFont typeface="Nunito"/>
              <a:buNone/>
            </a:pPr>
            <a:endParaRPr lang="id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9DED8-34FE-4B28-BA7D-5F5140B6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88" y="1636754"/>
            <a:ext cx="4279141" cy="186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475D6-EB1A-45CE-908B-132BABD8A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88" y="3641086"/>
            <a:ext cx="4276039" cy="8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err="1"/>
              <a:t>Sintaks</a:t>
            </a:r>
            <a:r>
              <a:rPr lang="en-US" sz="1400" dirty="0"/>
              <a:t>, </a:t>
            </a:r>
            <a:r>
              <a:rPr lang="en-US" sz="1400" dirty="0" err="1"/>
              <a:t>Variabel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76213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572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Amatic SC</vt:lpstr>
      <vt:lpstr>Arial</vt:lpstr>
      <vt:lpstr>Calibri</vt:lpstr>
      <vt:lpstr>Nunito</vt:lpstr>
      <vt:lpstr>Curio template</vt:lpstr>
      <vt:lpstr>Intro javascript</vt:lpstr>
      <vt:lpstr>Yang akan kita pelajari hari ini</vt:lpstr>
      <vt:lpstr>APA itu Javascript</vt:lpstr>
      <vt:lpstr>APA itu javascript</vt:lpstr>
      <vt:lpstr>APA itu javascript</vt:lpstr>
      <vt:lpstr>Menggunakan javascript</vt:lpstr>
      <vt:lpstr>Menggunakan javascript</vt:lpstr>
      <vt:lpstr>Menggunakan javascript</vt:lpstr>
      <vt:lpstr>BASIC javascript</vt:lpstr>
      <vt:lpstr>Basic javascript</vt:lpstr>
      <vt:lpstr>Basic javascript</vt:lpstr>
      <vt:lpstr>Basic javascript</vt:lpstr>
      <vt:lpstr>Basic javascript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programming</dc:title>
  <cp:lastModifiedBy>arafik bojes</cp:lastModifiedBy>
  <cp:revision>362</cp:revision>
  <dcterms:modified xsi:type="dcterms:W3CDTF">2023-01-04T09:57:24Z</dcterms:modified>
</cp:coreProperties>
</file>