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Anaheim"/>
      <p:regular r:id="rId40"/>
    </p:embeddedFont>
    <p:embeddedFont>
      <p:font typeface="Barlow Condensed ExtraBold"/>
      <p:bold r:id="rId41"/>
      <p:boldItalic r:id="rId42"/>
    </p:embeddedFont>
    <p:embeddedFont>
      <p:font typeface="Overpass Mono"/>
      <p:regular r:id="rId43"/>
      <p:bold r:id="rId44"/>
    </p:embeddedFont>
    <p:embeddedFont>
      <p:font typeface="Barlow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regular.fntdata"/><Relationship Id="rId20" Type="http://schemas.openxmlformats.org/officeDocument/2006/relationships/slide" Target="slides/slide16.xml"/><Relationship Id="rId42" Type="http://schemas.openxmlformats.org/officeDocument/2006/relationships/font" Target="fonts/BarlowCondensedExtraBold-boldItalic.fntdata"/><Relationship Id="rId41" Type="http://schemas.openxmlformats.org/officeDocument/2006/relationships/font" Target="fonts/BarlowCondensedExtraBold-bold.fntdata"/><Relationship Id="rId22" Type="http://schemas.openxmlformats.org/officeDocument/2006/relationships/slide" Target="slides/slide18.xml"/><Relationship Id="rId44" Type="http://schemas.openxmlformats.org/officeDocument/2006/relationships/font" Target="fonts/OverpassMono-bold.fntdata"/><Relationship Id="rId21" Type="http://schemas.openxmlformats.org/officeDocument/2006/relationships/slide" Target="slides/slide17.xml"/><Relationship Id="rId43" Type="http://schemas.openxmlformats.org/officeDocument/2006/relationships/font" Target="fonts/OverpassMono-regular.fntdata"/><Relationship Id="rId24" Type="http://schemas.openxmlformats.org/officeDocument/2006/relationships/slide" Target="slides/slide20.xml"/><Relationship Id="rId46" Type="http://schemas.openxmlformats.org/officeDocument/2006/relationships/font" Target="fonts/Barlow-bold.fntdata"/><Relationship Id="rId23" Type="http://schemas.openxmlformats.org/officeDocument/2006/relationships/slide" Target="slides/slide19.xml"/><Relationship Id="rId45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Barlow-boldItalic.fntdata"/><Relationship Id="rId25" Type="http://schemas.openxmlformats.org/officeDocument/2006/relationships/slide" Target="slides/slide21.xml"/><Relationship Id="rId47" Type="http://schemas.openxmlformats.org/officeDocument/2006/relationships/font" Target="fonts/Barlow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5df1834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5df1834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5df1834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5df1834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cc17a8b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ecc17a8b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cc17a8b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cc17a8b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cc17a8b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cc17a8b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cf3a7c8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cf3a7c8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cc17a8b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ecc17a8b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ecc17a8b8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ecc17a8b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ecc17a8b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ecc17a8b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ecc17a8b8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ecc17a8b8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ecc17a8b8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ecc17a8b8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ecc17a8b8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ecc17a8b8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cc17a8b8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ecc17a8b8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ecc17a8b8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ecc17a8b8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cc17a8b8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cc17a8b8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ecc17a8b8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ecc17a8b8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cc17a8b8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ecc17a8b8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cc17a8b8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cc17a8b8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cc17a8b8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ecc17a8b8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ecc17a8b8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ecc17a8b8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ecc17a8b8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ecc17a8b8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ecc17a8b8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ecc17a8b8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ecc17a8b8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ecc17a8b8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cf3a7c8f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cf3a7c8f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cf3a7c8f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cf3a7c8f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5df1834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5df1834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040e0f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040e0f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6069531f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6069531f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cc17a8b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cc17a8b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5df1834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5df1834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5df1834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5df1834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Dasar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Perulangan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Perulangan For</a:t>
            </a:r>
            <a:endParaRPr/>
          </a:p>
        </p:txBody>
      </p:sp>
      <p:pic>
        <p:nvPicPr>
          <p:cNvPr id="389" name="Google Shape;3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038" y="1012200"/>
            <a:ext cx="5428025" cy="40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Pada contoh perulangan for di samping, kita menggunakan variabel i untuk menentukan berapa kali perulangan akan dilakukan.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Dituliskan, bahwa perulangan dilakukan selama i &lt; 10.</a:t>
            </a:r>
            <a:endParaRPr/>
          </a:p>
        </p:txBody>
      </p:sp>
      <p:sp>
        <p:nvSpPr>
          <p:cNvPr id="395" name="Google Shape;395;p35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</a:t>
            </a: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or (let i=0; i&lt;10; i++){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document.write(i);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Artinya, perulangan dilakukan dari ketika i = 0 hingga i = 9. Atau bisa dikatakan, perulangan dilakukan 10 kali.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++ merupakan perintah untuk menambahkan value dari i setiap selesai dilakukan perintah.</a:t>
            </a:r>
            <a:endParaRPr/>
          </a:p>
        </p:txBody>
      </p:sp>
      <p:sp>
        <p:nvSpPr>
          <p:cNvPr id="402" name="Google Shape;402;p36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 (let i=0; i&lt;10; i++){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document.write(i);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bagaimana jika kita ingin membuatnya dari 10 ke 0? Script di samping adalah jawabannya.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 gunakan operator yang bertugas untuk mengurangi value</a:t>
            </a:r>
            <a:endParaRPr/>
          </a:p>
        </p:txBody>
      </p:sp>
      <p:sp>
        <p:nvSpPr>
          <p:cNvPr id="409" name="Google Shape;409;p3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 (let i=10; i&gt;0; i—-){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document.write(i);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Bisa dikatakan, perulangan dilakukan dari ketika i=10 hingga i &gt; 0.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—- digunakan untuk mengurangi value i setiap kali dilakukan perintah. </a:t>
            </a:r>
            <a:endParaRPr/>
          </a:p>
        </p:txBody>
      </p:sp>
      <p:sp>
        <p:nvSpPr>
          <p:cNvPr id="416" name="Google Shape;416;p38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 (let i=10; i&gt;0; i—-){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document.write(i);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/>
          <p:nvPr>
            <p:ph type="title"/>
          </p:nvPr>
        </p:nvSpPr>
        <p:spPr>
          <a:xfrm>
            <a:off x="4119775" y="3931800"/>
            <a:ext cx="3866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Script</a:t>
            </a:r>
            <a:endParaRPr/>
          </a:p>
        </p:txBody>
      </p:sp>
      <p:pic>
        <p:nvPicPr>
          <p:cNvPr id="423" name="Google Shape;4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163" y="152400"/>
            <a:ext cx="5869682" cy="37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while merupakan perulangan yang termasuk dalam perulangan uncounted loop.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while juga dapat menjadi perulangan yang counted loop dengan memberikan counter di dalamnya.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0"/>
          <p:cNvSpPr txBox="1"/>
          <p:nvPr>
            <p:ph type="title"/>
          </p:nvPr>
        </p:nvSpPr>
        <p:spPr>
          <a:xfrm>
            <a:off x="3860900" y="1714800"/>
            <a:ext cx="46821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While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Perulangan While</a:t>
            </a:r>
            <a:endParaRPr/>
          </a:p>
        </p:txBody>
      </p:sp>
      <p:pic>
        <p:nvPicPr>
          <p:cNvPr id="435" name="Google Shape;435;p41"/>
          <p:cNvPicPr preferRelativeResize="0"/>
          <p:nvPr/>
        </p:nvPicPr>
        <p:blipFill rotWithShape="1">
          <a:blip r:embed="rId3">
            <a:alphaModFix/>
          </a:blip>
          <a:srcRect b="0" l="0" r="46033" t="0"/>
          <a:stretch/>
        </p:blipFill>
        <p:spPr>
          <a:xfrm>
            <a:off x="3202050" y="1088400"/>
            <a:ext cx="2739999" cy="382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while di samping adalah perulangan while yang masuk ke dalam counted loops, karena sudah ditentukan berapa kali akan mengulang perintah.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 numb = 0;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while(numb &lt; 10){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document.write(numb);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numb++;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Ditunjukkan bahwa variable numb adalah 0 dan perulangan dilakukan hingga numb kurang dari 10.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umb++ digunakan untuk menambahkan value numb setelah perintah dilaksanakan.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3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49" name="Google Shape;449;p43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 numb = 0;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while(numb &lt; 10){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document.write(numb);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numb++;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—Guru Pemrogramanmu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 flipH="1">
            <a:off x="2521800" y="2039225"/>
            <a:ext cx="4100400" cy="110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“Jangan lupa titik koma”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Pada script perulangan di samping menggunakan while uncounted loops, dengan kondisi jika ulang bernilai true maka akan mengulang terus menerus hingga variabel ulang bernilai false.</a:t>
            </a:r>
            <a:endParaRPr/>
          </a:p>
        </p:txBody>
      </p:sp>
      <p:sp>
        <p:nvSpPr>
          <p:cNvPr id="455" name="Google Shape;455;p44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pic>
        <p:nvPicPr>
          <p:cNvPr id="456" name="Google Shape;4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75" y="1267375"/>
            <a:ext cx="5133900" cy="2608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do/while sama seperti perulangan while.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Perbedaanya: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do/while akan melakukan perulangan sebanyak 1 kali terlebih dahulu, lalu mengecek kondisi yang ada di dalam kurung while.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 txBox="1"/>
          <p:nvPr>
            <p:ph type="title"/>
          </p:nvPr>
        </p:nvSpPr>
        <p:spPr>
          <a:xfrm>
            <a:off x="3860900" y="1714800"/>
            <a:ext cx="46821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Do/While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"/>
          <p:cNvSpPr txBox="1"/>
          <p:nvPr>
            <p:ph type="title"/>
          </p:nvPr>
        </p:nvSpPr>
        <p:spPr>
          <a:xfrm>
            <a:off x="905100" y="356300"/>
            <a:ext cx="7333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Perulangan Do/While</a:t>
            </a:r>
            <a:endParaRPr/>
          </a:p>
        </p:txBody>
      </p:sp>
      <p:pic>
        <p:nvPicPr>
          <p:cNvPr id="468" name="Google Shape;468;p46"/>
          <p:cNvPicPr preferRelativeResize="0"/>
          <p:nvPr/>
        </p:nvPicPr>
        <p:blipFill rotWithShape="1">
          <a:blip r:embed="rId3">
            <a:alphaModFix/>
          </a:blip>
          <a:srcRect b="8211" l="52308" r="0" t="9178"/>
          <a:stretch/>
        </p:blipFill>
        <p:spPr>
          <a:xfrm>
            <a:off x="3113763" y="1107475"/>
            <a:ext cx="2916475" cy="3807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do/while ini mirip seperti while, hanya saja pengecekan kondisinya yang berbeda tempat dan urutan.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ini melakukan perintah terlebih dahulu baru mengecek kondisi yang ada.</a:t>
            </a:r>
            <a:endParaRPr/>
          </a:p>
        </p:txBody>
      </p:sp>
      <p:sp>
        <p:nvSpPr>
          <p:cNvPr id="474" name="Google Shape;474;p4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75" name="Google Shape;475;p47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ar ulang = confirm(ulang?);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ar i = 0;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 {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document.write(i);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++;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ulang = confirm(ulang?);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while (ulang);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Dalam hal ini, perulangan akan melakukan perintah write i dan menambah valuenya.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Jika value dari ulang bernilai true, maka akan dilakukan lagi perintah sampai bernilai false</a:t>
            </a:r>
            <a:endParaRPr/>
          </a:p>
        </p:txBody>
      </p:sp>
      <p:sp>
        <p:nvSpPr>
          <p:cNvPr id="481" name="Google Shape;481;p48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82" name="Google Shape;482;p48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 ulang = confirm(ulang?);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 i = 0;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 {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document.write(i);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i++;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ulang = confirm(ulang?);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while (ulang);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 txBox="1"/>
          <p:nvPr>
            <p:ph type="title"/>
          </p:nvPr>
        </p:nvSpPr>
        <p:spPr>
          <a:xfrm>
            <a:off x="7010700" y="361800"/>
            <a:ext cx="1983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pic>
        <p:nvPicPr>
          <p:cNvPr id="488" name="Google Shape;4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75" y="291963"/>
            <a:ext cx="6845225" cy="455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foreach biasanya digunakan untuk mencetak item di dalam array.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ini termasuk dalam perulangan counted loop, karena jumlah perulangannya akan ditentukan oleh panjang dari array.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0"/>
          <p:cNvSpPr txBox="1"/>
          <p:nvPr>
            <p:ph type="title"/>
          </p:nvPr>
        </p:nvSpPr>
        <p:spPr>
          <a:xfrm>
            <a:off x="3860900" y="1714800"/>
            <a:ext cx="46821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Foreach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 txBox="1"/>
          <p:nvPr>
            <p:ph type="title"/>
          </p:nvPr>
        </p:nvSpPr>
        <p:spPr>
          <a:xfrm>
            <a:off x="1049163" y="343200"/>
            <a:ext cx="704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Perulangan Foreach</a:t>
            </a:r>
            <a:endParaRPr/>
          </a:p>
        </p:txBody>
      </p:sp>
      <p:pic>
        <p:nvPicPr>
          <p:cNvPr id="500" name="Google Shape;5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038" y="1012200"/>
            <a:ext cx="5428025" cy="40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"/>
          <p:cNvSpPr txBox="1"/>
          <p:nvPr>
            <p:ph idx="1" type="body"/>
          </p:nvPr>
        </p:nvSpPr>
        <p:spPr>
          <a:xfrm>
            <a:off x="55911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foreach menggunakan arrays sebagai counternya.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Jadi perintah akan diulangi sebanyak jumlah data atau kondisi yang ada pada arrays</a:t>
            </a:r>
            <a:endParaRPr/>
          </a:p>
        </p:txBody>
      </p:sp>
      <p:sp>
        <p:nvSpPr>
          <p:cNvPr id="506" name="Google Shape;506;p52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pic>
        <p:nvPicPr>
          <p:cNvPr id="507" name="Google Shape;5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93513"/>
            <a:ext cx="5133900" cy="135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/>
          <p:nvPr>
            <p:ph type="title"/>
          </p:nvPr>
        </p:nvSpPr>
        <p:spPr>
          <a:xfrm>
            <a:off x="7010700" y="361800"/>
            <a:ext cx="1983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pic>
        <p:nvPicPr>
          <p:cNvPr id="513" name="Google Shape;5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50" y="612678"/>
            <a:ext cx="6858301" cy="371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3" name="Google Shape;343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4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dengan method atau fungsi repeat() termasuk dalam perulangan counted loop.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ini khusus digunakan untuk mengulang sebuah teks (string).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4"/>
          <p:cNvSpPr txBox="1"/>
          <p:nvPr>
            <p:ph type="title"/>
          </p:nvPr>
        </p:nvSpPr>
        <p:spPr>
          <a:xfrm>
            <a:off x="3860900" y="1714800"/>
            <a:ext cx="46821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Repeat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5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Pada pengulangan ini hanya berlaku untuk tipe data string aja.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Penggunaannya adalah menggunakan method repeat() dan memasukkan nilai berapa kali akan diulang.</a:t>
            </a:r>
            <a:endParaRPr/>
          </a:p>
        </p:txBody>
      </p:sp>
      <p:sp>
        <p:nvSpPr>
          <p:cNvPr id="525" name="Google Shape;525;p55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526" name="Google Shape;526;p55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ar teks = “Ulangi kalimat 100 kali”;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document.write(teks).repeat(100);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6"/>
          <p:cNvSpPr txBox="1"/>
          <p:nvPr>
            <p:ph type="title"/>
          </p:nvPr>
        </p:nvSpPr>
        <p:spPr>
          <a:xfrm>
            <a:off x="4681075" y="4200850"/>
            <a:ext cx="399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Script</a:t>
            </a:r>
            <a:endParaRPr/>
          </a:p>
        </p:txBody>
      </p:sp>
      <p:pic>
        <p:nvPicPr>
          <p:cNvPr id="532" name="Google Shape;5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38" y="620400"/>
            <a:ext cx="8513126" cy="32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538" name="Google Shape;538;p5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539" name="Google Shape;539;p57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folder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pertemuan 13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js-for.html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for loops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js-while.html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while loops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8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545" name="Google Shape;545;p58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546" name="Google Shape;546;p58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js-dowhile.html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do/while loops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js-foreach.html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foreach loops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 Belajar</a:t>
            </a:r>
            <a:endParaRPr/>
          </a:p>
        </p:txBody>
      </p:sp>
      <p:sp>
        <p:nvSpPr>
          <p:cNvPr id="552" name="Google Shape;552;p5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pada Javascript adalah suatu algoritma untuk melakukan perintah secara berulang baik yang terhitung maupun tidak terhitung.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dibagi menjadi dua, yaitu counted loops dan uncounted loops</a:t>
            </a:r>
            <a:endParaRPr/>
          </a:p>
        </p:txBody>
      </p:sp>
      <p:sp>
        <p:nvSpPr>
          <p:cNvPr id="349" name="Google Shape;349;p28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PENGERTIAN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dari perulangan adalah dengan melakukan perulangan sesuai dengan kondisi yang diberikan.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dua jenis perulangan, yakni </a:t>
            </a:r>
            <a:r>
              <a:rPr b="1" lang="en"/>
              <a:t>counted loops </a:t>
            </a:r>
            <a:r>
              <a:rPr lang="en"/>
              <a:t>dan </a:t>
            </a:r>
            <a:r>
              <a:rPr b="1" lang="en"/>
              <a:t>uncounted loops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counted loops, perulangannya ditentukan akan dilakukan berapa kali.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Sedangkan untuk uncounted loops, perulangannya tidak ditentukan berapa kali, tapi ditentukan ketika kondisi apa harus berhenti atau terus berjalan.</a:t>
            </a:r>
            <a:endParaRPr/>
          </a:p>
        </p:txBody>
      </p:sp>
      <p:sp>
        <p:nvSpPr>
          <p:cNvPr id="362" name="Google Shape;362;p30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MACAM SYNTAX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1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Counted Loops</a:t>
            </a:r>
            <a:r>
              <a:rPr lang="en"/>
              <a:t> ada beberapa, yakni 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Perulangan For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Perulangan Foreach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Perulangan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Sedangkan </a:t>
            </a:r>
            <a:r>
              <a:rPr b="1" lang="en"/>
              <a:t>Uncounted Loops</a:t>
            </a:r>
            <a:r>
              <a:rPr lang="en"/>
              <a:t> diantaranya adalah 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Perulangan While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Perulangan Do/While</a:t>
            </a:r>
            <a:endParaRPr/>
          </a:p>
        </p:txBody>
      </p:sp>
      <p:sp>
        <p:nvSpPr>
          <p:cNvPr id="370" name="Google Shape;370;p31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MACAM SYNTAX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1" name="Google Shape;371;p31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idx="3" type="title"/>
          </p:nvPr>
        </p:nvSpPr>
        <p:spPr>
          <a:xfrm>
            <a:off x="5626675" y="18111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Do/While</a:t>
            </a:r>
            <a:endParaRPr/>
          </a:p>
        </p:txBody>
      </p:sp>
      <p:sp>
        <p:nvSpPr>
          <p:cNvPr id="377" name="Google Shape;377;p32"/>
          <p:cNvSpPr txBox="1"/>
          <p:nvPr>
            <p:ph type="title"/>
          </p:nvPr>
        </p:nvSpPr>
        <p:spPr>
          <a:xfrm>
            <a:off x="1009650" y="297957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for merupakan perulangan yang termasuk dalam counted loop, karena sudah jelas berapa kali ia akan mengulang.</a:t>
            </a:r>
            <a:endParaRPr/>
          </a:p>
        </p:txBody>
      </p:sp>
      <p:sp>
        <p:nvSpPr>
          <p:cNvPr id="383" name="Google Shape;383;p3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For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