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3"/>
    <p:sldMasterId id="214748369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Anaheim"/>
      <p:regular r:id="rId41"/>
    </p:embeddedFont>
    <p:embeddedFont>
      <p:font typeface="Barlow Condensed ExtraBold"/>
      <p:bold r:id="rId42"/>
      <p:boldItalic r:id="rId43"/>
    </p:embeddedFont>
    <p:embeddedFont>
      <p:font typeface="Overpass Mono"/>
      <p:regular r:id="rId44"/>
      <p:bold r:id="rId45"/>
    </p:embeddedFont>
    <p:embeddedFont>
      <p:font typeface="Barlow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BarlowCondensedExtraBold-bold.fntdata"/><Relationship Id="rId41" Type="http://schemas.openxmlformats.org/officeDocument/2006/relationships/font" Target="fonts/Anaheim-regular.fntdata"/><Relationship Id="rId44" Type="http://schemas.openxmlformats.org/officeDocument/2006/relationships/font" Target="fonts/OverpassMono-regular.fntdata"/><Relationship Id="rId43" Type="http://schemas.openxmlformats.org/officeDocument/2006/relationships/font" Target="fonts/BarlowCondensedExtraBold-boldItalic.fntdata"/><Relationship Id="rId46" Type="http://schemas.openxmlformats.org/officeDocument/2006/relationships/font" Target="fonts/Barlow-regular.fntdata"/><Relationship Id="rId45" Type="http://schemas.openxmlformats.org/officeDocument/2006/relationships/font" Target="fonts/OverpassMon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Barlow-italic.fntdata"/><Relationship Id="rId47" Type="http://schemas.openxmlformats.org/officeDocument/2006/relationships/font" Target="fonts/Barlow-bold.fntdata"/><Relationship Id="rId49" Type="http://schemas.openxmlformats.org/officeDocument/2006/relationships/font" Target="fonts/Barlow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0327f94242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0327f94242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0327f94242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0327f94242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eec2d02d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eec2d02d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eec2d02dc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eec2d02dc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eec2d02dc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1eec2d02dc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eec2d02dc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eec2d02dc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eec2d02dc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eec2d02dc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eec2d02dc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eec2d02dc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eec2d02dc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eec2d02dc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eec2d02dc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eec2d02dc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8d4cbd36da_4_3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8d4cbd36da_4_3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eec2d02dc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eec2d02dc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eec2d02dc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eec2d02dc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eec2d02dc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eec2d02dc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eec2d02dc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eec2d02dc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eec2d02dc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eec2d02dc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eec2d02dc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1eec2d02dc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eec2d02dc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1eec2d02dc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eec2d02dc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eec2d02dc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eec2d02dc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eec2d02dc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eec2d02dc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eec2d02dc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eec2d02dc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1eec2d02dc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eec2d02dc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eec2d02dc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eec2d02dc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eec2d02dc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03863bd8fa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203863bd8fa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03863bd8fa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203863bd8fa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125df1834a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125df1834a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3040e0f0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3040e0f0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26069531f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26069531f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9fd067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9fd067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0327f9424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0327f9424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0327f94242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0327f94242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0327f94242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20327f94242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6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331" name="Google Shape;331;p26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26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6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6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6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6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6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6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6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6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6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71" name="Google Shape;371;p26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7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7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7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7" name="Google Shape;377;p27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8" name="Google Shape;378;p27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7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7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7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7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7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7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7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8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8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8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8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8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8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8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8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8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8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8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8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8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8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8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8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8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8" name="Google Shape;408;p28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9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9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412" name="Google Shape;412;p29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15" name="Google Shape;415;p30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6" name="Google Shape;416;p30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417" name="Google Shape;417;p30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8" name="Google Shape;418;p30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419" name="Google Shape;419;p30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24" name="Google Shape;424;p32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32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2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3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3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3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3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3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3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3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3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3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3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3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3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3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3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3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3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3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3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3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3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3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3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3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3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3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3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4" name="Google Shape;454;p33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3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58" name="Google Shape;458;p34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4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5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4" name="Google Shape;464;p35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5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5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5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0" name="Google Shape;470;p36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6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6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6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6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6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6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6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6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6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6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6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38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485" name="Google Shape;485;p38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38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4" name="Google Shape;504;p38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05" name="Google Shape;505;p38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6" name="Google Shape;506;p38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07" name="Google Shape;507;p38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8" name="Google Shape;508;p38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09" name="Google Shape;509;p38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10" name="Google Shape;510;p38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1" name="Google Shape;511;p38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9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9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9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9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9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9" name="Google Shape;519;p39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20" name="Google Shape;520;p39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1" name="Google Shape;521;p39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22" name="Google Shape;522;p39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3" name="Google Shape;523;p39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4" name="Google Shape;524;p39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5" name="Google Shape;525;p39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26" name="Google Shape;526;p39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7" name="Google Shape;527;p39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0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0" name="Google Shape;530;p40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1" name="Google Shape;531;p40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2" name="Google Shape;532;p40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3" name="Google Shape;533;p40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4" name="Google Shape;534;p40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5" name="Google Shape;535;p40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6" name="Google Shape;536;p40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7" name="Google Shape;537;p40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1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1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541" name="Google Shape;541;p41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42" name="Google Shape;542;p41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1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1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1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2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2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2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2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2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2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2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2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2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2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2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3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3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2" name="Google Shape;562;p43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63" name="Google Shape;563;p43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3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3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3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3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3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3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3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3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3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3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3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3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3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3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3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3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3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3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3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3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3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3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3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3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3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3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3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3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3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3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3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4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4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4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4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4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4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2" name="Google Shape;602;p44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03" name="Google Shape;603;p44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4" name="Google Shape;604;p44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5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607" name="Google Shape;607;p4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6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46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1" name="Google Shape;611;p46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46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3" name="Google Shape;613;p46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46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5" name="Google Shape;615;p46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46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7" name="Google Shape;617;p46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46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9" name="Google Shape;619;p46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46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21" name="Google Shape;621;p46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622" name="Google Shape;622;p46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6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626" name="Google Shape;626;p47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627" name="Google Shape;627;p47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628" name="Google Shape;628;p47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7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7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8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48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48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48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48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48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38" name="Google Shape;638;p48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8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8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8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8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8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8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8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8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36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42.xml"/><Relationship Id="rId6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8" name="Google Shape;3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9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Pemrograman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Dasar</a:t>
            </a:r>
            <a:endParaRPr/>
          </a:p>
        </p:txBody>
      </p:sp>
      <p:sp>
        <p:nvSpPr>
          <p:cNvPr id="652" name="Google Shape;652;p49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Struktur Array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8"/>
          <p:cNvSpPr txBox="1"/>
          <p:nvPr>
            <p:ph type="title"/>
          </p:nvPr>
        </p:nvSpPr>
        <p:spPr>
          <a:xfrm>
            <a:off x="4119775" y="3931800"/>
            <a:ext cx="3866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Script</a:t>
            </a:r>
            <a:endParaRPr/>
          </a:p>
        </p:txBody>
      </p:sp>
      <p:pic>
        <p:nvPicPr>
          <p:cNvPr id="715" name="Google Shape;71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800" y="280050"/>
            <a:ext cx="6450399" cy="36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9"/>
          <p:cNvSpPr txBox="1"/>
          <p:nvPr>
            <p:ph type="title"/>
          </p:nvPr>
        </p:nvSpPr>
        <p:spPr>
          <a:xfrm>
            <a:off x="4119775" y="3931800"/>
            <a:ext cx="3866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Hasil</a:t>
            </a:r>
            <a:endParaRPr/>
          </a:p>
        </p:txBody>
      </p:sp>
      <p:pic>
        <p:nvPicPr>
          <p:cNvPr id="721" name="Google Shape;721;p59"/>
          <p:cNvPicPr preferRelativeResize="0"/>
          <p:nvPr/>
        </p:nvPicPr>
        <p:blipFill rotWithShape="1">
          <a:blip r:embed="rId3">
            <a:alphaModFix/>
          </a:blip>
          <a:srcRect b="0" l="16959" r="17406" t="0"/>
          <a:stretch/>
        </p:blipFill>
        <p:spPr>
          <a:xfrm>
            <a:off x="1671225" y="1025300"/>
            <a:ext cx="5801549" cy="26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0"/>
          <p:cNvSpPr txBox="1"/>
          <p:nvPr>
            <p:ph idx="1" type="body"/>
          </p:nvPr>
        </p:nvSpPr>
        <p:spPr>
          <a:xfrm>
            <a:off x="4096475" y="2775225"/>
            <a:ext cx="44310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Lalu bagaimana cara untuk menampilkan semua data di array? Apakah harus ditulis seperti di bawah ini? Bagaimana jika datanya ada banyak?</a:t>
            </a:r>
            <a:endParaRPr/>
          </a:p>
        </p:txBody>
      </p:sp>
      <p:sp>
        <p:nvSpPr>
          <p:cNvPr id="727" name="Google Shape;727;p60"/>
          <p:cNvSpPr txBox="1"/>
          <p:nvPr>
            <p:ph type="title"/>
          </p:nvPr>
        </p:nvSpPr>
        <p:spPr>
          <a:xfrm>
            <a:off x="3491673" y="1056750"/>
            <a:ext cx="5035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Menampilkan Semua Data di Array</a:t>
            </a:r>
            <a:endParaRPr/>
          </a:p>
        </p:txBody>
      </p:sp>
      <p:pic>
        <p:nvPicPr>
          <p:cNvPr id="728" name="Google Shape;728;p60"/>
          <p:cNvPicPr preferRelativeResize="0"/>
          <p:nvPr/>
        </p:nvPicPr>
        <p:blipFill rotWithShape="1">
          <a:blip r:embed="rId3">
            <a:alphaModFix/>
          </a:blip>
          <a:srcRect b="33944" l="8617" r="0" t="29411"/>
          <a:stretch/>
        </p:blipFill>
        <p:spPr>
          <a:xfrm>
            <a:off x="3491675" y="2350175"/>
            <a:ext cx="5196950" cy="3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4275" y="3832225"/>
            <a:ext cx="3099725" cy="10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1"/>
          <p:cNvSpPr txBox="1"/>
          <p:nvPr>
            <p:ph idx="1" type="body"/>
          </p:nvPr>
        </p:nvSpPr>
        <p:spPr>
          <a:xfrm>
            <a:off x="4305875" y="2250488"/>
            <a:ext cx="42216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Untuk cara menampilkan semua data array nya, bisa menggunakan perulangan foreach yang dipelajari minggu lalu.</a:t>
            </a:r>
            <a:endParaRPr/>
          </a:p>
        </p:txBody>
      </p:sp>
      <p:sp>
        <p:nvSpPr>
          <p:cNvPr id="735" name="Google Shape;735;p61"/>
          <p:cNvSpPr txBox="1"/>
          <p:nvPr>
            <p:ph type="title"/>
          </p:nvPr>
        </p:nvSpPr>
        <p:spPr>
          <a:xfrm>
            <a:off x="3491673" y="1056750"/>
            <a:ext cx="5035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Menampilkan Semua Data di Array</a:t>
            </a:r>
            <a:endParaRPr/>
          </a:p>
        </p:txBody>
      </p:sp>
      <p:pic>
        <p:nvPicPr>
          <p:cNvPr id="736" name="Google Shape;73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950" y="3263500"/>
            <a:ext cx="5329525" cy="13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2"/>
          <p:cNvSpPr txBox="1"/>
          <p:nvPr>
            <p:ph idx="1" type="body"/>
          </p:nvPr>
        </p:nvSpPr>
        <p:spPr>
          <a:xfrm>
            <a:off x="4305875" y="2250488"/>
            <a:ext cx="42216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Hasilnya akan menjadi seperti berikut :</a:t>
            </a:r>
            <a:endParaRPr/>
          </a:p>
        </p:txBody>
      </p:sp>
      <p:sp>
        <p:nvSpPr>
          <p:cNvPr id="742" name="Google Shape;742;p62"/>
          <p:cNvSpPr txBox="1"/>
          <p:nvPr>
            <p:ph type="title"/>
          </p:nvPr>
        </p:nvSpPr>
        <p:spPr>
          <a:xfrm>
            <a:off x="3491673" y="1056750"/>
            <a:ext cx="5035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Menampilkan Semua Data di Array</a:t>
            </a:r>
            <a:endParaRPr/>
          </a:p>
        </p:txBody>
      </p:sp>
      <p:pic>
        <p:nvPicPr>
          <p:cNvPr id="743" name="Google Shape;74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7375" y="2835400"/>
            <a:ext cx="2020100" cy="16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3"/>
          <p:cNvSpPr txBox="1"/>
          <p:nvPr>
            <p:ph idx="1" type="body"/>
          </p:nvPr>
        </p:nvSpPr>
        <p:spPr>
          <a:xfrm>
            <a:off x="4305875" y="2250488"/>
            <a:ext cx="42216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Menampilkan semua data di dalam array juga bisa dilakukan dengan hanya memanggil nama variabel dari array tersebut.</a:t>
            </a:r>
            <a:endParaRPr/>
          </a:p>
        </p:txBody>
      </p:sp>
      <p:sp>
        <p:nvSpPr>
          <p:cNvPr id="749" name="Google Shape;749;p63"/>
          <p:cNvSpPr txBox="1"/>
          <p:nvPr>
            <p:ph type="title"/>
          </p:nvPr>
        </p:nvSpPr>
        <p:spPr>
          <a:xfrm>
            <a:off x="3491673" y="1056750"/>
            <a:ext cx="5035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Menampilkan Semua Data di Array</a:t>
            </a:r>
            <a:endParaRPr/>
          </a:p>
        </p:txBody>
      </p:sp>
      <p:pic>
        <p:nvPicPr>
          <p:cNvPr id="750" name="Google Shape;75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400" y="3293475"/>
            <a:ext cx="4221600" cy="50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7700" y="3974050"/>
            <a:ext cx="2036300" cy="50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64"/>
          <p:cNvSpPr txBox="1"/>
          <p:nvPr>
            <p:ph idx="1" type="body"/>
          </p:nvPr>
        </p:nvSpPr>
        <p:spPr>
          <a:xfrm>
            <a:off x="4305875" y="2250488"/>
            <a:ext cx="42216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Setelah mengerti cara mengakses data, selanjutnya adalah cara untuk menambahkan data ke dalam array.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 dua metode yang bisa digunakan untuk menambahkan data ke dalam array, yakni :</a:t>
            </a:r>
            <a:endParaRPr/>
          </a:p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Mengisi menggunakan indeks</a:t>
            </a:r>
            <a:endParaRPr/>
          </a:p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Mengisi menggunakan method push()</a:t>
            </a:r>
            <a:endParaRPr/>
          </a:p>
        </p:txBody>
      </p:sp>
      <p:sp>
        <p:nvSpPr>
          <p:cNvPr id="757" name="Google Shape;757;p64"/>
          <p:cNvSpPr txBox="1"/>
          <p:nvPr>
            <p:ph type="title"/>
          </p:nvPr>
        </p:nvSpPr>
        <p:spPr>
          <a:xfrm>
            <a:off x="3491673" y="1056750"/>
            <a:ext cx="5035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Menambahkan Data ke dalam Array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65"/>
          <p:cNvSpPr txBox="1"/>
          <p:nvPr>
            <p:ph idx="1" type="body"/>
          </p:nvPr>
        </p:nvSpPr>
        <p:spPr>
          <a:xfrm>
            <a:off x="3756200" y="2250500"/>
            <a:ext cx="4771200" cy="26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Mengisi dengan indeks maksudnya adalah dengan menuliskan indeks ke berapa yang akan diberikan data</a:t>
            </a:r>
            <a:endParaRPr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Akan tetapi …</a:t>
            </a:r>
            <a:endParaRPr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ini memiliki kelemahan, dimana kita harus mengetahui berapa panjang dari arraynya. Jika sembarang memasukkan angka, data yang ada di indeks akan ditumpuk.</a:t>
            </a:r>
            <a:endParaRPr/>
          </a:p>
        </p:txBody>
      </p:sp>
      <p:sp>
        <p:nvSpPr>
          <p:cNvPr id="763" name="Google Shape;763;p65"/>
          <p:cNvSpPr txBox="1"/>
          <p:nvPr>
            <p:ph type="title"/>
          </p:nvPr>
        </p:nvSpPr>
        <p:spPr>
          <a:xfrm>
            <a:off x="3491673" y="1056750"/>
            <a:ext cx="5035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Menambahkan Data ke dalam Array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6"/>
          <p:cNvSpPr txBox="1"/>
          <p:nvPr>
            <p:ph type="title"/>
          </p:nvPr>
        </p:nvSpPr>
        <p:spPr>
          <a:xfrm>
            <a:off x="3491673" y="1056750"/>
            <a:ext cx="5035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Menambahkan Data ke dalam Array</a:t>
            </a:r>
            <a:endParaRPr/>
          </a:p>
        </p:txBody>
      </p:sp>
      <p:pic>
        <p:nvPicPr>
          <p:cNvPr id="769" name="Google Shape;769;p66"/>
          <p:cNvPicPr preferRelativeResize="0"/>
          <p:nvPr/>
        </p:nvPicPr>
        <p:blipFill rotWithShape="1">
          <a:blip r:embed="rId3">
            <a:alphaModFix/>
          </a:blip>
          <a:srcRect b="0" l="0" r="39349" t="0"/>
          <a:stretch/>
        </p:blipFill>
        <p:spPr>
          <a:xfrm>
            <a:off x="3876723" y="2329550"/>
            <a:ext cx="4650751" cy="22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7"/>
          <p:cNvSpPr txBox="1"/>
          <p:nvPr>
            <p:ph idx="1" type="body"/>
          </p:nvPr>
        </p:nvSpPr>
        <p:spPr>
          <a:xfrm>
            <a:off x="3756200" y="2250500"/>
            <a:ext cx="4771200" cy="26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Dapat dilihat bahwa menambahkan data menggunakan metode indeks adalah seperti di slide sebelumnya.</a:t>
            </a:r>
            <a:endParaRPr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Namun …</a:t>
            </a:r>
            <a:endParaRPr b="1"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Perlu diperhatikan, bahwa data yang ditambahkan jika indeksnya sudah terisi, maka akan menumpuk data yang sudah ada.</a:t>
            </a:r>
            <a:endParaRPr/>
          </a:p>
        </p:txBody>
      </p:sp>
      <p:sp>
        <p:nvSpPr>
          <p:cNvPr id="775" name="Google Shape;775;p67"/>
          <p:cNvSpPr txBox="1"/>
          <p:nvPr>
            <p:ph type="title"/>
          </p:nvPr>
        </p:nvSpPr>
        <p:spPr>
          <a:xfrm>
            <a:off x="3491673" y="1056750"/>
            <a:ext cx="5035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Menambahkan Data ke dalam Array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0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—Guru Pemrogramanmu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50"/>
          <p:cNvSpPr txBox="1"/>
          <p:nvPr>
            <p:ph idx="1" type="subTitle"/>
          </p:nvPr>
        </p:nvSpPr>
        <p:spPr>
          <a:xfrm flipH="1">
            <a:off x="2521800" y="2039225"/>
            <a:ext cx="4100400" cy="1109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“Jangan lupa titik koma”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68"/>
          <p:cNvSpPr txBox="1"/>
          <p:nvPr>
            <p:ph type="title"/>
          </p:nvPr>
        </p:nvSpPr>
        <p:spPr>
          <a:xfrm>
            <a:off x="3491673" y="1056750"/>
            <a:ext cx="5035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Menambahkan Data ke dalam Array</a:t>
            </a:r>
            <a:endParaRPr/>
          </a:p>
        </p:txBody>
      </p:sp>
      <p:pic>
        <p:nvPicPr>
          <p:cNvPr id="781" name="Google Shape;78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900" y="2362400"/>
            <a:ext cx="6158575" cy="21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9"/>
          <p:cNvSpPr txBox="1"/>
          <p:nvPr>
            <p:ph idx="1" type="body"/>
          </p:nvPr>
        </p:nvSpPr>
        <p:spPr>
          <a:xfrm>
            <a:off x="3756200" y="2250500"/>
            <a:ext cx="4771200" cy="26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Selain dengan menggunakan indeks, kita juga bisa menggunakan method </a:t>
            </a:r>
            <a:r>
              <a:rPr b="1" lang="en"/>
              <a:t>push( )</a:t>
            </a:r>
            <a:r>
              <a:rPr lang="en"/>
              <a:t> untuk menambahkan data di array,</a:t>
            </a:r>
            <a:endParaRPr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ini akan menambahkan data ke dalam baris paling akhir di array sehingga kita tidak perlu mengetahui berapa panjang array agar data tidak bertumpuk.</a:t>
            </a:r>
            <a:endParaRPr/>
          </a:p>
        </p:txBody>
      </p:sp>
      <p:sp>
        <p:nvSpPr>
          <p:cNvPr id="787" name="Google Shape;787;p69"/>
          <p:cNvSpPr txBox="1"/>
          <p:nvPr>
            <p:ph type="title"/>
          </p:nvPr>
        </p:nvSpPr>
        <p:spPr>
          <a:xfrm>
            <a:off x="3491673" y="1056750"/>
            <a:ext cx="5035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Menambahkan Data ke dalam Array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0"/>
          <p:cNvSpPr txBox="1"/>
          <p:nvPr>
            <p:ph type="title"/>
          </p:nvPr>
        </p:nvSpPr>
        <p:spPr>
          <a:xfrm>
            <a:off x="3491673" y="1056750"/>
            <a:ext cx="5035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Menambahkan Data ke dalam Array</a:t>
            </a:r>
            <a:endParaRPr/>
          </a:p>
        </p:txBody>
      </p:sp>
      <p:pic>
        <p:nvPicPr>
          <p:cNvPr id="793" name="Google Shape;79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674" y="2257700"/>
            <a:ext cx="4584326" cy="23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71"/>
          <p:cNvSpPr txBox="1"/>
          <p:nvPr>
            <p:ph type="title"/>
          </p:nvPr>
        </p:nvSpPr>
        <p:spPr>
          <a:xfrm>
            <a:off x="5911025" y="1117925"/>
            <a:ext cx="3285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Script</a:t>
            </a:r>
            <a:endParaRPr/>
          </a:p>
        </p:txBody>
      </p:sp>
      <p:pic>
        <p:nvPicPr>
          <p:cNvPr id="799" name="Google Shape;79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590663"/>
            <a:ext cx="5606226" cy="3962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72"/>
          <p:cNvSpPr txBox="1"/>
          <p:nvPr>
            <p:ph idx="1" type="body"/>
          </p:nvPr>
        </p:nvSpPr>
        <p:spPr>
          <a:xfrm>
            <a:off x="3756200" y="2250500"/>
            <a:ext cx="4771200" cy="26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Untuk menghapus data dalam array kita bisa menggunakan dua cara, yakni :</a:t>
            </a:r>
            <a:endParaRPr/>
          </a:p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Menggunakan </a:t>
            </a:r>
            <a:r>
              <a:rPr b="1" lang="en"/>
              <a:t>delete</a:t>
            </a:r>
            <a:endParaRPr b="1"/>
          </a:p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Menggunakan method </a:t>
            </a:r>
            <a:r>
              <a:rPr b="1" lang="en"/>
              <a:t>pop( )</a:t>
            </a:r>
            <a:endParaRPr b="1"/>
          </a:p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Menggunakan method </a:t>
            </a:r>
            <a:r>
              <a:rPr b="1" lang="en"/>
              <a:t>shift( )</a:t>
            </a:r>
            <a:endParaRPr/>
          </a:p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Menggunakan method </a:t>
            </a:r>
            <a:r>
              <a:rPr b="1" lang="en"/>
              <a:t>splice( )</a:t>
            </a:r>
            <a:endParaRPr b="1"/>
          </a:p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72"/>
          <p:cNvSpPr txBox="1"/>
          <p:nvPr>
            <p:ph type="title"/>
          </p:nvPr>
        </p:nvSpPr>
        <p:spPr>
          <a:xfrm>
            <a:off x="3491673" y="1056750"/>
            <a:ext cx="5035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Menghapus Data di Dalam Array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73"/>
          <p:cNvSpPr txBox="1"/>
          <p:nvPr>
            <p:ph idx="1" type="body"/>
          </p:nvPr>
        </p:nvSpPr>
        <p:spPr>
          <a:xfrm>
            <a:off x="2866225" y="2250500"/>
            <a:ext cx="5661000" cy="26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Dengan menggunakan delete, kita bisa menghapus data di array sesuai indeks yang kita inginkan</a:t>
            </a:r>
            <a:endParaRPr/>
          </a:p>
        </p:txBody>
      </p:sp>
      <p:sp>
        <p:nvSpPr>
          <p:cNvPr id="811" name="Google Shape;811;p73"/>
          <p:cNvSpPr txBox="1"/>
          <p:nvPr>
            <p:ph type="title"/>
          </p:nvPr>
        </p:nvSpPr>
        <p:spPr>
          <a:xfrm>
            <a:off x="3491673" y="1056750"/>
            <a:ext cx="5035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Menghapus Data di Dalam Array</a:t>
            </a:r>
            <a:endParaRPr/>
          </a:p>
        </p:txBody>
      </p:sp>
      <p:pic>
        <p:nvPicPr>
          <p:cNvPr id="812" name="Google Shape;81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600" y="2907727"/>
            <a:ext cx="4527625" cy="2039473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73"/>
          <p:cNvSpPr txBox="1"/>
          <p:nvPr/>
        </p:nvSpPr>
        <p:spPr>
          <a:xfrm>
            <a:off x="196500" y="339900"/>
            <a:ext cx="10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delete</a:t>
            </a:r>
            <a:endParaRPr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74"/>
          <p:cNvSpPr txBox="1"/>
          <p:nvPr>
            <p:ph idx="1" type="body"/>
          </p:nvPr>
        </p:nvSpPr>
        <p:spPr>
          <a:xfrm>
            <a:off x="2866225" y="2250500"/>
            <a:ext cx="5661000" cy="26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ini memiliki kekurangan dimana akan meninggalkan data kosong di dalam array, dan panjang array akan tetap sama</a:t>
            </a:r>
            <a:endParaRPr/>
          </a:p>
        </p:txBody>
      </p:sp>
      <p:sp>
        <p:nvSpPr>
          <p:cNvPr id="819" name="Google Shape;819;p74"/>
          <p:cNvSpPr txBox="1"/>
          <p:nvPr>
            <p:ph type="title"/>
          </p:nvPr>
        </p:nvSpPr>
        <p:spPr>
          <a:xfrm>
            <a:off x="3491673" y="1056750"/>
            <a:ext cx="5035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Menghapus Data di Dalam Array</a:t>
            </a:r>
            <a:endParaRPr/>
          </a:p>
        </p:txBody>
      </p:sp>
      <p:pic>
        <p:nvPicPr>
          <p:cNvPr id="820" name="Google Shape;820;p74"/>
          <p:cNvPicPr preferRelativeResize="0"/>
          <p:nvPr/>
        </p:nvPicPr>
        <p:blipFill rotWithShape="1">
          <a:blip r:embed="rId3">
            <a:alphaModFix/>
          </a:blip>
          <a:srcRect b="7700" l="0" r="13741" t="76255"/>
          <a:stretch/>
        </p:blipFill>
        <p:spPr>
          <a:xfrm>
            <a:off x="3684525" y="3278925"/>
            <a:ext cx="4842700" cy="405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74"/>
          <p:cNvSpPr txBox="1"/>
          <p:nvPr/>
        </p:nvSpPr>
        <p:spPr>
          <a:xfrm>
            <a:off x="196500" y="339900"/>
            <a:ext cx="10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delete</a:t>
            </a:r>
            <a:endParaRPr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75"/>
          <p:cNvSpPr txBox="1"/>
          <p:nvPr>
            <p:ph idx="1" type="body"/>
          </p:nvPr>
        </p:nvSpPr>
        <p:spPr>
          <a:xfrm>
            <a:off x="2866225" y="2250500"/>
            <a:ext cx="5661000" cy="26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Dengan menggunakan method pop( ) data yang dihapus adalah data yang paling belakang dari array.</a:t>
            </a:r>
            <a:endParaRPr/>
          </a:p>
        </p:txBody>
      </p:sp>
      <p:sp>
        <p:nvSpPr>
          <p:cNvPr id="827" name="Google Shape;827;p75"/>
          <p:cNvSpPr txBox="1"/>
          <p:nvPr>
            <p:ph type="title"/>
          </p:nvPr>
        </p:nvSpPr>
        <p:spPr>
          <a:xfrm>
            <a:off x="3491673" y="1056750"/>
            <a:ext cx="5035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Menghapus Data di Dalam Array</a:t>
            </a:r>
            <a:endParaRPr/>
          </a:p>
        </p:txBody>
      </p:sp>
      <p:sp>
        <p:nvSpPr>
          <p:cNvPr id="828" name="Google Shape;828;p75"/>
          <p:cNvSpPr txBox="1"/>
          <p:nvPr/>
        </p:nvSpPr>
        <p:spPr>
          <a:xfrm>
            <a:off x="196500" y="339900"/>
            <a:ext cx="10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pop( )</a:t>
            </a:r>
            <a:endParaRPr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829" name="Google Shape;82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071" y="2956750"/>
            <a:ext cx="3937154" cy="19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76"/>
          <p:cNvSpPr txBox="1"/>
          <p:nvPr>
            <p:ph idx="1" type="body"/>
          </p:nvPr>
        </p:nvSpPr>
        <p:spPr>
          <a:xfrm>
            <a:off x="2813875" y="2250500"/>
            <a:ext cx="5713500" cy="26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pop( ) menghapus data terakhir dan menghilangkannya dari array sehingga tidak meninggalkan data kosong di dalam array.</a:t>
            </a:r>
            <a:endParaRPr/>
          </a:p>
        </p:txBody>
      </p:sp>
      <p:sp>
        <p:nvSpPr>
          <p:cNvPr id="835" name="Google Shape;835;p76"/>
          <p:cNvSpPr txBox="1"/>
          <p:nvPr>
            <p:ph type="title"/>
          </p:nvPr>
        </p:nvSpPr>
        <p:spPr>
          <a:xfrm>
            <a:off x="3491673" y="1056750"/>
            <a:ext cx="5035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Menghapus Data di Dalam Array</a:t>
            </a:r>
            <a:endParaRPr/>
          </a:p>
        </p:txBody>
      </p:sp>
      <p:sp>
        <p:nvSpPr>
          <p:cNvPr id="836" name="Google Shape;836;p76"/>
          <p:cNvSpPr txBox="1"/>
          <p:nvPr/>
        </p:nvSpPr>
        <p:spPr>
          <a:xfrm>
            <a:off x="196500" y="339900"/>
            <a:ext cx="10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pop( )</a:t>
            </a:r>
            <a:endParaRPr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77"/>
          <p:cNvSpPr txBox="1"/>
          <p:nvPr>
            <p:ph idx="1" type="body"/>
          </p:nvPr>
        </p:nvSpPr>
        <p:spPr>
          <a:xfrm>
            <a:off x="2813875" y="2250500"/>
            <a:ext cx="5713500" cy="26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Untuk menghapus data dari depan, bisa menggunakan method </a:t>
            </a:r>
            <a:r>
              <a:rPr b="1" lang="en"/>
              <a:t>shift( )</a:t>
            </a:r>
            <a:r>
              <a:rPr lang="en"/>
              <a:t>.</a:t>
            </a:r>
            <a:endParaRPr/>
          </a:p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ini menghapus data yang ada pada indeks pertama atau indeks 0.</a:t>
            </a:r>
            <a:endParaRPr/>
          </a:p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Mirip dengan method pop( ), method ini menghapus data data array dan menghilangkannya sehingga tidak ada bekas data kosong yang tertinggal.</a:t>
            </a:r>
            <a:endParaRPr/>
          </a:p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77"/>
          <p:cNvSpPr txBox="1"/>
          <p:nvPr>
            <p:ph type="title"/>
          </p:nvPr>
        </p:nvSpPr>
        <p:spPr>
          <a:xfrm>
            <a:off x="3491673" y="1056750"/>
            <a:ext cx="5035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Menghapus Data di Dalam Array</a:t>
            </a:r>
            <a:endParaRPr/>
          </a:p>
        </p:txBody>
      </p:sp>
      <p:sp>
        <p:nvSpPr>
          <p:cNvPr id="843" name="Google Shape;843;p77"/>
          <p:cNvSpPr txBox="1"/>
          <p:nvPr/>
        </p:nvSpPr>
        <p:spPr>
          <a:xfrm>
            <a:off x="196500" y="339900"/>
            <a:ext cx="12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shift</a:t>
            </a:r>
            <a:r>
              <a:rPr lang="en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( )</a:t>
            </a:r>
            <a:endParaRPr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1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4" name="Google Shape;664;p51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78"/>
          <p:cNvSpPr txBox="1"/>
          <p:nvPr>
            <p:ph idx="1" type="body"/>
          </p:nvPr>
        </p:nvSpPr>
        <p:spPr>
          <a:xfrm>
            <a:off x="2813875" y="2250500"/>
            <a:ext cx="5713500" cy="26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penggunaan method </a:t>
            </a:r>
            <a:r>
              <a:rPr b="1" lang="en"/>
              <a:t>shift( )</a:t>
            </a:r>
            <a:r>
              <a:rPr lang="en"/>
              <a:t> adalah sebagai berikut :</a:t>
            </a:r>
            <a:endParaRPr/>
          </a:p>
        </p:txBody>
      </p:sp>
      <p:sp>
        <p:nvSpPr>
          <p:cNvPr id="849" name="Google Shape;849;p78"/>
          <p:cNvSpPr txBox="1"/>
          <p:nvPr>
            <p:ph type="title"/>
          </p:nvPr>
        </p:nvSpPr>
        <p:spPr>
          <a:xfrm>
            <a:off x="3491673" y="1056750"/>
            <a:ext cx="5035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Menghapus Data di Dalam Array</a:t>
            </a:r>
            <a:endParaRPr/>
          </a:p>
        </p:txBody>
      </p:sp>
      <p:sp>
        <p:nvSpPr>
          <p:cNvPr id="850" name="Google Shape;850;p78"/>
          <p:cNvSpPr txBox="1"/>
          <p:nvPr/>
        </p:nvSpPr>
        <p:spPr>
          <a:xfrm>
            <a:off x="196500" y="339900"/>
            <a:ext cx="12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shift( )</a:t>
            </a:r>
            <a:endParaRPr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851" name="Google Shape;85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146" y="2969752"/>
            <a:ext cx="4765330" cy="19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79"/>
          <p:cNvSpPr txBox="1"/>
          <p:nvPr>
            <p:ph idx="1" type="body"/>
          </p:nvPr>
        </p:nvSpPr>
        <p:spPr>
          <a:xfrm>
            <a:off x="2813875" y="2250500"/>
            <a:ext cx="5713500" cy="26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Penghapusan data pada indeks tertentu bisa menggunakan method </a:t>
            </a:r>
            <a:r>
              <a:rPr b="1" lang="en"/>
              <a:t>splice( )</a:t>
            </a:r>
            <a:r>
              <a:rPr lang="en"/>
              <a:t>.</a:t>
            </a:r>
            <a:endParaRPr/>
          </a:p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 ini memiliki dua parameter yang harus diisi</a:t>
            </a:r>
            <a:endParaRPr/>
          </a:p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yang harus diisi adalah pada indeks ke berapa data yg dihapus dan jumlah data yang dihapus.</a:t>
            </a:r>
            <a:endParaRPr/>
          </a:p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79"/>
          <p:cNvSpPr txBox="1"/>
          <p:nvPr>
            <p:ph type="title"/>
          </p:nvPr>
        </p:nvSpPr>
        <p:spPr>
          <a:xfrm>
            <a:off x="3491673" y="1056750"/>
            <a:ext cx="5035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Menghapus Data di Dalam Array</a:t>
            </a:r>
            <a:endParaRPr/>
          </a:p>
        </p:txBody>
      </p:sp>
      <p:sp>
        <p:nvSpPr>
          <p:cNvPr id="858" name="Google Shape;858;p79"/>
          <p:cNvSpPr txBox="1"/>
          <p:nvPr/>
        </p:nvSpPr>
        <p:spPr>
          <a:xfrm>
            <a:off x="196500" y="339900"/>
            <a:ext cx="12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splice( )</a:t>
            </a:r>
            <a:endParaRPr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859" name="Google Shape;85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825" y="3529050"/>
            <a:ext cx="3697650" cy="50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80"/>
          <p:cNvSpPr txBox="1"/>
          <p:nvPr>
            <p:ph idx="1" type="body"/>
          </p:nvPr>
        </p:nvSpPr>
        <p:spPr>
          <a:xfrm>
            <a:off x="2813875" y="2250500"/>
            <a:ext cx="5713500" cy="26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penggunaan dari method splice{ } adalah sebagai berikut :</a:t>
            </a:r>
            <a:endParaRPr/>
          </a:p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80"/>
          <p:cNvSpPr txBox="1"/>
          <p:nvPr>
            <p:ph type="title"/>
          </p:nvPr>
        </p:nvSpPr>
        <p:spPr>
          <a:xfrm>
            <a:off x="3491673" y="1056750"/>
            <a:ext cx="5035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Menghapus Data di Dalam Array</a:t>
            </a:r>
            <a:endParaRPr/>
          </a:p>
        </p:txBody>
      </p:sp>
      <p:sp>
        <p:nvSpPr>
          <p:cNvPr id="866" name="Google Shape;866;p80"/>
          <p:cNvSpPr txBox="1"/>
          <p:nvPr/>
        </p:nvSpPr>
        <p:spPr>
          <a:xfrm>
            <a:off x="196500" y="339900"/>
            <a:ext cx="12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splice( )</a:t>
            </a:r>
            <a:endParaRPr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867" name="Google Shape;867;p80"/>
          <p:cNvPicPr preferRelativeResize="0"/>
          <p:nvPr/>
        </p:nvPicPr>
        <p:blipFill rotWithShape="1">
          <a:blip r:embed="rId3">
            <a:alphaModFix/>
          </a:blip>
          <a:srcRect b="34141" l="0" r="0" t="0"/>
          <a:stretch/>
        </p:blipFill>
        <p:spPr>
          <a:xfrm>
            <a:off x="4607425" y="2947275"/>
            <a:ext cx="3920050" cy="19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81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Kerjakan latihan di samping</a:t>
            </a:r>
            <a:endParaRPr/>
          </a:p>
        </p:txBody>
      </p:sp>
      <p:sp>
        <p:nvSpPr>
          <p:cNvPr id="873" name="Google Shape;873;p81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</a:t>
            </a:r>
            <a:endParaRPr/>
          </a:p>
        </p:txBody>
      </p:sp>
      <p:sp>
        <p:nvSpPr>
          <p:cNvPr id="874" name="Google Shape;874;p81"/>
          <p:cNvSpPr/>
          <p:nvPr/>
        </p:nvSpPr>
        <p:spPr>
          <a:xfrm>
            <a:off x="669900" y="1168325"/>
            <a:ext cx="4983900" cy="338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Buatlah folder 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pertemuan 14</a:t>
            </a:r>
            <a:endParaRPr b="1" sz="1900">
              <a:solidFill>
                <a:schemeClr val="dk1"/>
              </a:solidFill>
              <a:highlight>
                <a:srgbClr val="FFFF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Buatlah file dengan nama 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js-array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.html</a:t>
            </a:r>
            <a:endParaRPr b="1" sz="1900">
              <a:solidFill>
                <a:schemeClr val="dk1"/>
              </a:solidFill>
              <a:highlight>
                <a:srgbClr val="FFFF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Coba terapkan penggunaan array javascript pada file HTML tersebut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Buatlah file dengan nama 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array-tambah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.html</a:t>
            </a:r>
            <a:endParaRPr b="1" sz="1900">
              <a:solidFill>
                <a:schemeClr val="dk1"/>
              </a:solidFill>
              <a:highlight>
                <a:srgbClr val="FFFF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Coba terapkan penggunaan tambah data array javascript pada file HTML tersebut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82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Kerjakan latihan di samping</a:t>
            </a:r>
            <a:endParaRPr/>
          </a:p>
        </p:txBody>
      </p:sp>
      <p:sp>
        <p:nvSpPr>
          <p:cNvPr id="880" name="Google Shape;880;p82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</a:t>
            </a:r>
            <a:endParaRPr/>
          </a:p>
        </p:txBody>
      </p:sp>
      <p:sp>
        <p:nvSpPr>
          <p:cNvPr id="881" name="Google Shape;881;p82"/>
          <p:cNvSpPr/>
          <p:nvPr/>
        </p:nvSpPr>
        <p:spPr>
          <a:xfrm>
            <a:off x="669900" y="1168325"/>
            <a:ext cx="4983900" cy="338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Buatlah file dengan nama 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array-hapus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.html</a:t>
            </a:r>
            <a:endParaRPr b="1" sz="1900">
              <a:solidFill>
                <a:schemeClr val="dk1"/>
              </a:solidFill>
              <a:highlight>
                <a:srgbClr val="FFFF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Coba terapkan penghapusan data array javascript pada file HTML tersebut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Buatlah file dengan nama 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array-hapus2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.html</a:t>
            </a:r>
            <a:endParaRPr b="1" sz="1900">
              <a:solidFill>
                <a:schemeClr val="dk1"/>
              </a:solidFill>
              <a:highlight>
                <a:srgbClr val="FFFF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Coba terapkan penghapusan data array #2 javascript pada file HTML tersebut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83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Selamat Belajar</a:t>
            </a:r>
            <a:endParaRPr/>
          </a:p>
        </p:txBody>
      </p:sp>
      <p:sp>
        <p:nvSpPr>
          <p:cNvPr id="887" name="Google Shape;887;p83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2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rray merupakan struktur data yang digunakan untuk menyimpan sekumpulan data dalam satu tempat.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Setiap data dalam Array memiliki indeks, sehingga kita akan mudah memprosesnya.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2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PENGERTIAN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3"/>
          <p:cNvSpPr txBox="1"/>
          <p:nvPr>
            <p:ph idx="1" type="body"/>
          </p:nvPr>
        </p:nvSpPr>
        <p:spPr>
          <a:xfrm>
            <a:off x="4305875" y="3847800"/>
            <a:ext cx="4221600" cy="13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Indeks array selalu dimulai dari angka nol (0).</a:t>
            </a:r>
            <a:endParaRPr/>
          </a:p>
        </p:txBody>
      </p:sp>
      <p:sp>
        <p:nvSpPr>
          <p:cNvPr id="676" name="Google Shape;676;p53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Kerja</a:t>
            </a:r>
            <a:endParaRPr/>
          </a:p>
        </p:txBody>
      </p:sp>
      <p:pic>
        <p:nvPicPr>
          <p:cNvPr id="677" name="Google Shape;677;p53"/>
          <p:cNvPicPr preferRelativeResize="0"/>
          <p:nvPr/>
        </p:nvPicPr>
        <p:blipFill rotWithShape="1">
          <a:blip r:embed="rId3">
            <a:alphaModFix/>
          </a:blip>
          <a:srcRect b="27341" l="0" r="0" t="0"/>
          <a:stretch/>
        </p:blipFill>
        <p:spPr>
          <a:xfrm>
            <a:off x="2213700" y="2383797"/>
            <a:ext cx="6210300" cy="13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54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54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Untuk membuat array pada Javascript, kita bisa menggunakan tanda kurung siku (</a:t>
            </a:r>
            <a:r>
              <a:rPr lang="en"/>
              <a:t> </a:t>
            </a:r>
            <a:r>
              <a:rPr b="1" lang="en">
                <a:highlight>
                  <a:srgbClr val="0000FF"/>
                </a:highlight>
              </a:rPr>
              <a:t>[ ... ]</a:t>
            </a:r>
            <a:r>
              <a:rPr lang="en"/>
              <a:t> </a:t>
            </a:r>
            <a:r>
              <a:rPr lang="en"/>
              <a:t>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Lalu pada setiap datanya dipisahkan dengan tanda koma ( </a:t>
            </a:r>
            <a:r>
              <a:rPr b="1" lang="en">
                <a:highlight>
                  <a:srgbClr val="0000FF"/>
                </a:highlight>
              </a:rPr>
              <a:t>,</a:t>
            </a:r>
            <a:r>
              <a:rPr lang="en"/>
              <a:t>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54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MEMBUAT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85" name="Google Shape;685;p54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0" name="Google Shape;690;p55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5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MEMBUAT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2" name="Google Shape;692;p55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3" name="Google Shape;69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538" y="1976300"/>
            <a:ext cx="4336965" cy="6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55"/>
          <p:cNvSpPr txBox="1"/>
          <p:nvPr>
            <p:ph idx="1" type="body"/>
          </p:nvPr>
        </p:nvSpPr>
        <p:spPr>
          <a:xfrm>
            <a:off x="560825" y="2784275"/>
            <a:ext cx="44964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penggunaanya adalah seperti di atas.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6"/>
          <p:cNvSpPr txBox="1"/>
          <p:nvPr>
            <p:ph idx="1" type="body"/>
          </p:nvPr>
        </p:nvSpPr>
        <p:spPr>
          <a:xfrm>
            <a:off x="4305875" y="2303400"/>
            <a:ext cx="4221600" cy="13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Untuk mengambil data di array, bisa menggunakan indeks dari data tersebut.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Ingat, indeks array dimulai dari angka nol.</a:t>
            </a:r>
            <a:endParaRPr/>
          </a:p>
        </p:txBody>
      </p:sp>
      <p:sp>
        <p:nvSpPr>
          <p:cNvPr id="700" name="Google Shape;700;p56"/>
          <p:cNvSpPr txBox="1"/>
          <p:nvPr>
            <p:ph type="title"/>
          </p:nvPr>
        </p:nvSpPr>
        <p:spPr>
          <a:xfrm>
            <a:off x="4564181" y="105675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Mengambil Data di Array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7"/>
          <p:cNvSpPr txBox="1"/>
          <p:nvPr>
            <p:ph idx="1" type="body"/>
          </p:nvPr>
        </p:nvSpPr>
        <p:spPr>
          <a:xfrm>
            <a:off x="4305875" y="2927625"/>
            <a:ext cx="42216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Misalkan kita memiliki array siswa dengan data seperti di atas. Kita ingin mengakses data Budi. Maka penulisannya adalah</a:t>
            </a:r>
            <a:endParaRPr/>
          </a:p>
        </p:txBody>
      </p:sp>
      <p:sp>
        <p:nvSpPr>
          <p:cNvPr id="706" name="Google Shape;706;p57"/>
          <p:cNvSpPr txBox="1"/>
          <p:nvPr>
            <p:ph type="title"/>
          </p:nvPr>
        </p:nvSpPr>
        <p:spPr>
          <a:xfrm>
            <a:off x="4564181" y="105675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Mengambil Data di Array</a:t>
            </a:r>
            <a:endParaRPr/>
          </a:p>
        </p:txBody>
      </p:sp>
      <p:pic>
        <p:nvPicPr>
          <p:cNvPr id="707" name="Google Shape;707;p57"/>
          <p:cNvPicPr preferRelativeResize="0"/>
          <p:nvPr/>
        </p:nvPicPr>
        <p:blipFill rotWithShape="1">
          <a:blip r:embed="rId3">
            <a:alphaModFix/>
          </a:blip>
          <a:srcRect b="33944" l="8617" r="0" t="29411"/>
          <a:stretch/>
        </p:blipFill>
        <p:spPr>
          <a:xfrm>
            <a:off x="3491675" y="2350175"/>
            <a:ext cx="5196950" cy="3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4425" y="3961700"/>
            <a:ext cx="2773050" cy="3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57"/>
          <p:cNvSpPr txBox="1"/>
          <p:nvPr>
            <p:ph idx="1" type="body"/>
          </p:nvPr>
        </p:nvSpPr>
        <p:spPr>
          <a:xfrm>
            <a:off x="4202400" y="4517000"/>
            <a:ext cx="42216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Untuk lebih jelas, mari kita coba di program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