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naheim"/>
      <p:regular r:id="rId22"/>
    </p:embeddedFont>
    <p:embeddedFont>
      <p:font typeface="Barlow Condensed ExtraBold"/>
      <p:bold r:id="rId23"/>
      <p:boldItalic r:id="rId24"/>
    </p:embeddedFont>
    <p:embeddedFont>
      <p:font typeface="Overpass Mono"/>
      <p:regular r:id="rId25"/>
      <p:bold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aheim-regular.fntdata"/><Relationship Id="rId21" Type="http://schemas.openxmlformats.org/officeDocument/2006/relationships/slide" Target="slides/slide17.xml"/><Relationship Id="rId24" Type="http://schemas.openxmlformats.org/officeDocument/2006/relationships/font" Target="fonts/BarlowCondensedExtraBold-boldItalic.fntdata"/><Relationship Id="rId23" Type="http://schemas.openxmlformats.org/officeDocument/2006/relationships/font" Target="fonts/BarlowCondensed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-bold.fntdata"/><Relationship Id="rId25" Type="http://schemas.openxmlformats.org/officeDocument/2006/relationships/font" Target="fonts/OverpassMono-regular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170bab41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170bab41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70bab41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70bab41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3f1203f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3f1203f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170bab41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170bab41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70bab41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170bab41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3f1203f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3f1203f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70bab41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70bab41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3f1203f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3f1203f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70bab41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70bab41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3f1203f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3f1203f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70bab41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70bab41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5df1834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5df1834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2124025" y="4266300"/>
            <a:ext cx="641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kita buat div untuk menampilkan slideshow nya. Div ini bisa kalian duplikat sebanyak yang kalian butuhkan.</a:t>
            </a:r>
            <a:endParaRPr/>
          </a:p>
        </p:txBody>
      </p:sp>
      <p:sp>
        <p:nvSpPr>
          <p:cNvPr id="399" name="Google Shape;399;p34"/>
          <p:cNvSpPr txBox="1"/>
          <p:nvPr>
            <p:ph type="title"/>
          </p:nvPr>
        </p:nvSpPr>
        <p:spPr>
          <a:xfrm>
            <a:off x="4579531" y="5400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60" y="1253875"/>
            <a:ext cx="6299765" cy="29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2124025" y="4266300"/>
            <a:ext cx="641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buat tombol next, previous dan titik untuk ditampilkan di bawah. Tombol-tombol ini memiliki fungsi mengganti gambar yang ditampilkan</a:t>
            </a:r>
            <a:endParaRPr/>
          </a:p>
        </p:txBody>
      </p:sp>
      <p:sp>
        <p:nvSpPr>
          <p:cNvPr id="406" name="Google Shape;406;p35"/>
          <p:cNvSpPr txBox="1"/>
          <p:nvPr>
            <p:ph type="title"/>
          </p:nvPr>
        </p:nvSpPr>
        <p:spPr>
          <a:xfrm>
            <a:off x="4579531" y="5400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pic>
        <p:nvPicPr>
          <p:cNvPr id="407" name="Google Shape;4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25" y="1312975"/>
            <a:ext cx="6299975" cy="277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1081500" y="4266300"/>
            <a:ext cx="7165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kita styling bagian carousel agar bisa lebih menarik dan enak dilihat</a:t>
            </a:r>
            <a:endParaRPr/>
          </a:p>
        </p:txBody>
      </p:sp>
      <p:sp>
        <p:nvSpPr>
          <p:cNvPr id="413" name="Google Shape;413;p36"/>
          <p:cNvSpPr txBox="1"/>
          <p:nvPr>
            <p:ph type="title"/>
          </p:nvPr>
        </p:nvSpPr>
        <p:spPr>
          <a:xfrm>
            <a:off x="4579531" y="463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pic>
        <p:nvPicPr>
          <p:cNvPr id="414" name="Google Shape;4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" y="1209000"/>
            <a:ext cx="2645033" cy="289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883" y="1209000"/>
            <a:ext cx="2495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208" y="1285200"/>
            <a:ext cx="2311918" cy="28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579531" y="463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3" y="1285188"/>
            <a:ext cx="33051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738" y="1285200"/>
            <a:ext cx="29622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413" y="1285200"/>
            <a:ext cx="20574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1081500" y="4266300"/>
            <a:ext cx="7165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kita styling bagian carousel agar bisa lebih menarik dan enak dilihat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4579531" y="463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pic>
        <p:nvPicPr>
          <p:cNvPr id="431" name="Google Shape;4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61400"/>
            <a:ext cx="32861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50" y="1361400"/>
            <a:ext cx="24860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188" y="1361388"/>
            <a:ext cx="17621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1081500" y="4266300"/>
            <a:ext cx="7165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kita styling bagian carousel agar bisa lebih menarik dan enak dilihat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/>
          <p:nvPr>
            <p:ph idx="1" type="body"/>
          </p:nvPr>
        </p:nvSpPr>
        <p:spPr>
          <a:xfrm>
            <a:off x="3838825" y="1236800"/>
            <a:ext cx="470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Selanjutnya kita buat function untuk setiap tombol next dan previousnya.</a:t>
            </a:r>
            <a:endParaRPr/>
          </a:p>
        </p:txBody>
      </p:sp>
      <p:sp>
        <p:nvSpPr>
          <p:cNvPr id="440" name="Google Shape;440;p39"/>
          <p:cNvSpPr txBox="1"/>
          <p:nvPr>
            <p:ph type="title"/>
          </p:nvPr>
        </p:nvSpPr>
        <p:spPr>
          <a:xfrm>
            <a:off x="4579531" y="463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r>
              <a:rPr lang="en"/>
              <a:t>.js</a:t>
            </a:r>
            <a:endParaRPr/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1236800"/>
            <a:ext cx="3118825" cy="299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6353725" y="1236800"/>
            <a:ext cx="21891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kita buat function untuk berpindah halaman foto pada carouselnya</a:t>
            </a:r>
            <a:endParaRPr/>
          </a:p>
        </p:txBody>
      </p:sp>
      <p:sp>
        <p:nvSpPr>
          <p:cNvPr id="447" name="Google Shape;447;p40"/>
          <p:cNvSpPr txBox="1"/>
          <p:nvPr>
            <p:ph type="title"/>
          </p:nvPr>
        </p:nvSpPr>
        <p:spPr>
          <a:xfrm>
            <a:off x="4579531" y="463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script.js</a:t>
            </a:r>
            <a:endParaRPr/>
          </a:p>
        </p:txBody>
      </p:sp>
      <p:pic>
        <p:nvPicPr>
          <p:cNvPr id="448" name="Google Shape;4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1236800"/>
            <a:ext cx="6079788" cy="3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454" name="Google Shape;454;p4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Part 2</a:t>
            </a:r>
            <a:endParaRPr/>
          </a:p>
        </p:txBody>
      </p:sp>
      <p:sp>
        <p:nvSpPr>
          <p:cNvPr id="343" name="Google Shape;343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sebelumnya kita sudah membuat navbar, halaman about dan juga card untuk skills. Kali ini kita akan membuat halaman hobbies dan juga photos.</a:t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9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609500" y="1973025"/>
            <a:ext cx="4594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buat section baru dengan nama class dan id hobbies. </a:t>
            </a:r>
            <a:endParaRPr/>
          </a:p>
        </p:txBody>
      </p:sp>
      <p:sp>
        <p:nvSpPr>
          <p:cNvPr id="356" name="Google Shape;356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972225"/>
            <a:ext cx="4100189" cy="14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609500" y="1973025"/>
            <a:ext cx="4594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bagian ini sebanyak 3 kali</a:t>
            </a:r>
            <a:endParaRPr/>
          </a:p>
        </p:txBody>
      </p:sp>
      <p:sp>
        <p:nvSpPr>
          <p:cNvPr id="365" name="Google Shape;365;p3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00" y="2465252"/>
            <a:ext cx="7462250" cy="2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1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585124" y="1756650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lanjutkan pada bagian stylingnya</a:t>
            </a:r>
            <a:endParaRPr/>
          </a:p>
        </p:txBody>
      </p:sp>
      <p:sp>
        <p:nvSpPr>
          <p:cNvPr id="374" name="Google Shape;374;p31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25" y="2166678"/>
            <a:ext cx="3402125" cy="289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475" y="2166663"/>
            <a:ext cx="3657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2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>
            <p:ph idx="1" type="body"/>
          </p:nvPr>
        </p:nvSpPr>
        <p:spPr>
          <a:xfrm>
            <a:off x="585124" y="1756650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buat function javascriptnya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ini berfungsi untuk menampilkan dropdown dari detail gambar</a:t>
            </a:r>
            <a:endParaRPr/>
          </a:p>
        </p:txBody>
      </p:sp>
      <p:sp>
        <p:nvSpPr>
          <p:cNvPr id="384" name="Google Shape;384;p3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r>
              <a:rPr lang="en"/>
              <a:t>.js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25" y="2234000"/>
            <a:ext cx="3561300" cy="103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3207125" y="3294500"/>
            <a:ext cx="521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Kembali ke index.html dan buat section baru dengan class dan id photos. Di bagian ini kita akan membuat carousel atau galeri foto.</a:t>
            </a:r>
            <a:endParaRPr/>
          </a:p>
        </p:txBody>
      </p:sp>
      <p:sp>
        <p:nvSpPr>
          <p:cNvPr id="392" name="Google Shape;392;p33"/>
          <p:cNvSpPr txBox="1"/>
          <p:nvPr>
            <p:ph type="title"/>
          </p:nvPr>
        </p:nvSpPr>
        <p:spPr>
          <a:xfrm>
            <a:off x="4579531" y="5400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pic>
        <p:nvPicPr>
          <p:cNvPr id="393" name="Google Shape;3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00" y="1373400"/>
            <a:ext cx="3963300" cy="175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