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naheim"/>
      <p:regular r:id="rId24"/>
    </p:embeddedFont>
    <p:embeddedFont>
      <p:font typeface="Barlow Condensed ExtraBold"/>
      <p:bold r:id="rId25"/>
      <p:boldItalic r:id="rId26"/>
    </p:embeddedFont>
    <p:embeddedFont>
      <p:font typeface="Overpass Mono"/>
      <p:regular r:id="rId27"/>
      <p:bold r:id="rId28"/>
    </p:embeddedFont>
    <p:embeddedFont>
      <p:font typeface="Barlow"/>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naheim-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CondensedExtraBold-boldItalic.fntdata"/><Relationship Id="rId25" Type="http://schemas.openxmlformats.org/officeDocument/2006/relationships/font" Target="fonts/BarlowCondensedExtraBold-bold.fntdata"/><Relationship Id="rId28" Type="http://schemas.openxmlformats.org/officeDocument/2006/relationships/font" Target="fonts/OverpassMono-bold.fntdata"/><Relationship Id="rId27" Type="http://schemas.openxmlformats.org/officeDocument/2006/relationships/font" Target="fonts/OverpassMon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italic.fntdata"/><Relationship Id="rId30" Type="http://schemas.openxmlformats.org/officeDocument/2006/relationships/font" Target="fonts/Barlow-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Barlow-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5df1834a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25df1834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13f1203ff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13f1203ff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13f1203ff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13f1203ff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13f1203f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13f1203f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13f1203ff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13f1203ff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13f1203ff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13f1203ff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13f1203ff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13f1203ff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13f1203ff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13f1203ff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13f1203ff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13f1203ff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25df1834a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25df1834a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d4cbd36da_4_3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d4cbd36da_4_3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040e0f0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040e0f0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6069531f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6069531f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b9fd067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b9fd067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13f1203f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13f1203f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13f1203f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13f1203f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13f1203ff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13f1203ff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jp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jpg"/><Relationship Id="rId4" Type="http://schemas.openxmlformats.org/officeDocument/2006/relationships/image" Target="../media/image16.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Pemrograman</a:t>
            </a:r>
            <a:endParaRPr/>
          </a:p>
          <a:p>
            <a:pPr indent="0" lvl="0" marL="0" rtl="0" algn="l">
              <a:spcBef>
                <a:spcPts val="0"/>
              </a:spcBef>
              <a:spcAft>
                <a:spcPts val="0"/>
              </a:spcAft>
              <a:buNone/>
            </a:pPr>
            <a:r>
              <a:rPr lang="en"/>
              <a:t>Web Dasar</a:t>
            </a:r>
            <a:endParaRPr/>
          </a:p>
        </p:txBody>
      </p:sp>
      <p:sp>
        <p:nvSpPr>
          <p:cNvPr id="331" name="Google Shape;331;p25"/>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solidFill>
                  <a:schemeClr val="dk2"/>
                </a:solidFill>
              </a:rPr>
              <a:t>Project</a:t>
            </a:r>
            <a:endParaRPr sz="21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4"/>
          <p:cNvSpPr txBox="1"/>
          <p:nvPr>
            <p:ph idx="1" type="body"/>
          </p:nvPr>
        </p:nvSpPr>
        <p:spPr>
          <a:xfrm>
            <a:off x="230100" y="4395800"/>
            <a:ext cx="86838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Lalu kita kembali ke index.html untuk menambahkan section pertama. Section pertama ini diisikan dengan teks deskripsi singkat tentang diri sendiri dan gambar diri sendiri</a:t>
            </a:r>
            <a:endParaRPr/>
          </a:p>
        </p:txBody>
      </p:sp>
      <p:sp>
        <p:nvSpPr>
          <p:cNvPr id="399" name="Google Shape;399;p34"/>
          <p:cNvSpPr txBox="1"/>
          <p:nvPr>
            <p:ph type="title"/>
          </p:nvPr>
        </p:nvSpPr>
        <p:spPr>
          <a:xfrm>
            <a:off x="4579531" y="5400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index.html</a:t>
            </a:r>
            <a:endParaRPr/>
          </a:p>
        </p:txBody>
      </p:sp>
      <p:pic>
        <p:nvPicPr>
          <p:cNvPr id="400" name="Google Shape;400;p34"/>
          <p:cNvPicPr preferRelativeResize="0"/>
          <p:nvPr/>
        </p:nvPicPr>
        <p:blipFill>
          <a:blip r:embed="rId3">
            <a:alphaModFix/>
          </a:blip>
          <a:stretch>
            <a:fillRect/>
          </a:stretch>
        </p:blipFill>
        <p:spPr>
          <a:xfrm>
            <a:off x="235675" y="1158500"/>
            <a:ext cx="7295651" cy="317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5"/>
          <p:cNvSpPr txBox="1"/>
          <p:nvPr>
            <p:ph idx="1" type="body"/>
          </p:nvPr>
        </p:nvSpPr>
        <p:spPr>
          <a:xfrm>
            <a:off x="480275" y="3401300"/>
            <a:ext cx="80625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Kembali ke style.css untuk membuat menjadi tampilan menjadi dua kolom yang sama ukurannya. Styling ini bisa digunakan untuk membagi halaman menjadi dua kolom atau lebih dengan ukuran yang sama.</a:t>
            </a:r>
            <a:endParaRPr/>
          </a:p>
        </p:txBody>
      </p:sp>
      <p:sp>
        <p:nvSpPr>
          <p:cNvPr id="406" name="Google Shape;406;p35"/>
          <p:cNvSpPr txBox="1"/>
          <p:nvPr>
            <p:ph type="title"/>
          </p:nvPr>
        </p:nvSpPr>
        <p:spPr>
          <a:xfrm>
            <a:off x="4579531" y="5400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style.css</a:t>
            </a:r>
            <a:endParaRPr/>
          </a:p>
        </p:txBody>
      </p:sp>
      <p:pic>
        <p:nvPicPr>
          <p:cNvPr id="407" name="Google Shape;407;p35"/>
          <p:cNvPicPr preferRelativeResize="0"/>
          <p:nvPr/>
        </p:nvPicPr>
        <p:blipFill>
          <a:blip r:embed="rId3">
            <a:alphaModFix/>
          </a:blip>
          <a:stretch>
            <a:fillRect/>
          </a:stretch>
        </p:blipFill>
        <p:spPr>
          <a:xfrm>
            <a:off x="6401850" y="1275850"/>
            <a:ext cx="2022150" cy="184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idx="1" type="body"/>
          </p:nvPr>
        </p:nvSpPr>
        <p:spPr>
          <a:xfrm>
            <a:off x="720000" y="4266300"/>
            <a:ext cx="80625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Lalu kita styling terlebih dahulu bagian di dalam section pertama kita. Kita gunakan variabel warna yang sudah dibuat agar tidak perlu menuliskan value warna lagi.</a:t>
            </a:r>
            <a:endParaRPr/>
          </a:p>
        </p:txBody>
      </p:sp>
      <p:sp>
        <p:nvSpPr>
          <p:cNvPr id="413" name="Google Shape;413;p36"/>
          <p:cNvSpPr txBox="1"/>
          <p:nvPr>
            <p:ph type="title"/>
          </p:nvPr>
        </p:nvSpPr>
        <p:spPr>
          <a:xfrm>
            <a:off x="4579531" y="463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style.css</a:t>
            </a:r>
            <a:endParaRPr/>
          </a:p>
        </p:txBody>
      </p:sp>
      <p:pic>
        <p:nvPicPr>
          <p:cNvPr id="414" name="Google Shape;414;p36"/>
          <p:cNvPicPr preferRelativeResize="0"/>
          <p:nvPr/>
        </p:nvPicPr>
        <p:blipFill>
          <a:blip r:embed="rId3">
            <a:alphaModFix/>
          </a:blip>
          <a:stretch>
            <a:fillRect/>
          </a:stretch>
        </p:blipFill>
        <p:spPr>
          <a:xfrm>
            <a:off x="737500" y="1209000"/>
            <a:ext cx="2070608" cy="3096500"/>
          </a:xfrm>
          <a:prstGeom prst="rect">
            <a:avLst/>
          </a:prstGeom>
          <a:noFill/>
          <a:ln>
            <a:noFill/>
          </a:ln>
        </p:spPr>
      </p:pic>
      <p:pic>
        <p:nvPicPr>
          <p:cNvPr id="415" name="Google Shape;415;p36"/>
          <p:cNvPicPr preferRelativeResize="0"/>
          <p:nvPr/>
        </p:nvPicPr>
        <p:blipFill>
          <a:blip r:embed="rId4">
            <a:alphaModFix/>
          </a:blip>
          <a:stretch>
            <a:fillRect/>
          </a:stretch>
        </p:blipFill>
        <p:spPr>
          <a:xfrm>
            <a:off x="2949833" y="1209000"/>
            <a:ext cx="2933700" cy="1790700"/>
          </a:xfrm>
          <a:prstGeom prst="rect">
            <a:avLst/>
          </a:prstGeom>
          <a:noFill/>
          <a:ln>
            <a:noFill/>
          </a:ln>
        </p:spPr>
      </p:pic>
      <p:pic>
        <p:nvPicPr>
          <p:cNvPr id="416" name="Google Shape;416;p36"/>
          <p:cNvPicPr preferRelativeResize="0"/>
          <p:nvPr/>
        </p:nvPicPr>
        <p:blipFill>
          <a:blip r:embed="rId5">
            <a:alphaModFix/>
          </a:blip>
          <a:stretch>
            <a:fillRect/>
          </a:stretch>
        </p:blipFill>
        <p:spPr>
          <a:xfrm>
            <a:off x="6025258" y="1209000"/>
            <a:ext cx="2381250" cy="246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7"/>
          <p:cNvSpPr txBox="1"/>
          <p:nvPr>
            <p:ph idx="1" type="body"/>
          </p:nvPr>
        </p:nvSpPr>
        <p:spPr>
          <a:xfrm>
            <a:off x="720000" y="4191750"/>
            <a:ext cx="80625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Selanjutnya kita berpindah ke script.js. Di index.html tadi ada dua </a:t>
            </a:r>
            <a:r>
              <a:rPr lang="en"/>
              <a:t>function</a:t>
            </a:r>
            <a:r>
              <a:rPr lang="en"/>
              <a:t> javascript yang digunakan, yakni scrollWin() dan changePicture(). Sekarang kita tuliskan terlebih dahulu script yang akan digunakan</a:t>
            </a:r>
            <a:endParaRPr/>
          </a:p>
        </p:txBody>
      </p:sp>
      <p:sp>
        <p:nvSpPr>
          <p:cNvPr id="422" name="Google Shape;422;p37"/>
          <p:cNvSpPr txBox="1"/>
          <p:nvPr>
            <p:ph type="title"/>
          </p:nvPr>
        </p:nvSpPr>
        <p:spPr>
          <a:xfrm>
            <a:off x="4579531" y="463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script</a:t>
            </a:r>
            <a:r>
              <a:rPr lang="en"/>
              <a:t>.js</a:t>
            </a:r>
            <a:endParaRPr/>
          </a:p>
        </p:txBody>
      </p:sp>
      <p:pic>
        <p:nvPicPr>
          <p:cNvPr id="423" name="Google Shape;423;p37"/>
          <p:cNvPicPr preferRelativeResize="0"/>
          <p:nvPr/>
        </p:nvPicPr>
        <p:blipFill>
          <a:blip r:embed="rId3">
            <a:alphaModFix/>
          </a:blip>
          <a:stretch>
            <a:fillRect/>
          </a:stretch>
        </p:blipFill>
        <p:spPr>
          <a:xfrm>
            <a:off x="720000" y="1132800"/>
            <a:ext cx="2162175" cy="762000"/>
          </a:xfrm>
          <a:prstGeom prst="rect">
            <a:avLst/>
          </a:prstGeom>
          <a:noFill/>
          <a:ln>
            <a:noFill/>
          </a:ln>
        </p:spPr>
      </p:pic>
      <p:pic>
        <p:nvPicPr>
          <p:cNvPr id="424" name="Google Shape;424;p37"/>
          <p:cNvPicPr preferRelativeResize="0"/>
          <p:nvPr/>
        </p:nvPicPr>
        <p:blipFill>
          <a:blip r:embed="rId4">
            <a:alphaModFix/>
          </a:blip>
          <a:stretch>
            <a:fillRect/>
          </a:stretch>
        </p:blipFill>
        <p:spPr>
          <a:xfrm>
            <a:off x="720000" y="2009925"/>
            <a:ext cx="6888999" cy="206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idx="1" type="body"/>
          </p:nvPr>
        </p:nvSpPr>
        <p:spPr>
          <a:xfrm>
            <a:off x="3442275" y="2448925"/>
            <a:ext cx="4981800" cy="17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ini digunakan untuk scroll halaman baik horizontal </a:t>
            </a:r>
            <a:r>
              <a:rPr lang="en"/>
              <a:t>maupun</a:t>
            </a:r>
            <a:r>
              <a:rPr lang="en"/>
              <a:t> vertikal, sesuai dengan nilai yang diberikan pada x dan y.</a:t>
            </a:r>
            <a:endParaRPr/>
          </a:p>
        </p:txBody>
      </p:sp>
      <p:sp>
        <p:nvSpPr>
          <p:cNvPr id="430" name="Google Shape;430;p38"/>
          <p:cNvSpPr txBox="1"/>
          <p:nvPr>
            <p:ph type="title"/>
          </p:nvPr>
        </p:nvSpPr>
        <p:spPr>
          <a:xfrm>
            <a:off x="4579531" y="463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script.js</a:t>
            </a:r>
            <a:endParaRPr/>
          </a:p>
        </p:txBody>
      </p:sp>
      <p:pic>
        <p:nvPicPr>
          <p:cNvPr id="431" name="Google Shape;431;p38"/>
          <p:cNvPicPr preferRelativeResize="0"/>
          <p:nvPr/>
        </p:nvPicPr>
        <p:blipFill>
          <a:blip r:embed="rId3">
            <a:alphaModFix/>
          </a:blip>
          <a:stretch>
            <a:fillRect/>
          </a:stretch>
        </p:blipFill>
        <p:spPr>
          <a:xfrm>
            <a:off x="5591950" y="1185925"/>
            <a:ext cx="2832050" cy="99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idx="1" type="body"/>
          </p:nvPr>
        </p:nvSpPr>
        <p:spPr>
          <a:xfrm>
            <a:off x="3484500" y="3368100"/>
            <a:ext cx="4981800" cy="17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Lalu script ini digunakan untuk mengubah gambar yang ditampilkan dengan menggunakan array dan percabangan. Di sini letak dari gambar kita tuliskan ke dalam array terlebih dahulu.</a:t>
            </a:r>
            <a:endParaRPr/>
          </a:p>
        </p:txBody>
      </p:sp>
      <p:sp>
        <p:nvSpPr>
          <p:cNvPr id="437" name="Google Shape;437;p39"/>
          <p:cNvSpPr txBox="1"/>
          <p:nvPr>
            <p:ph type="title"/>
          </p:nvPr>
        </p:nvSpPr>
        <p:spPr>
          <a:xfrm>
            <a:off x="4579531" y="463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script.js</a:t>
            </a:r>
            <a:endParaRPr/>
          </a:p>
        </p:txBody>
      </p:sp>
      <p:pic>
        <p:nvPicPr>
          <p:cNvPr id="438" name="Google Shape;438;p39"/>
          <p:cNvPicPr preferRelativeResize="0"/>
          <p:nvPr/>
        </p:nvPicPr>
        <p:blipFill>
          <a:blip r:embed="rId3">
            <a:alphaModFix/>
          </a:blip>
          <a:stretch>
            <a:fillRect/>
          </a:stretch>
        </p:blipFill>
        <p:spPr>
          <a:xfrm>
            <a:off x="1653825" y="1132800"/>
            <a:ext cx="6888999" cy="206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40"/>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444" name="Google Shape;444;p40"/>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Selanjutnya kita buat section baru yang berisi skills. Skills ini menggunakan tiga kolom dan menggunakan card untuk menampilkan gambar dan deskripsi. Card akan membesar ketika dilakukan hover atau menggerakkan pointer ke card tersebut.</a:t>
            </a:r>
            <a:endParaRPr/>
          </a:p>
        </p:txBody>
      </p:sp>
      <p:sp>
        <p:nvSpPr>
          <p:cNvPr id="445" name="Google Shape;445;p40"/>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index.html</a:t>
            </a:r>
            <a:endParaRPr>
              <a:solidFill>
                <a:schemeClr val="dk2"/>
              </a:solidFill>
            </a:endParaRPr>
          </a:p>
        </p:txBody>
      </p:sp>
      <p:sp>
        <p:nvSpPr>
          <p:cNvPr id="446" name="Google Shape;446;p40"/>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7" name="Google Shape;447;p40"/>
          <p:cNvPicPr preferRelativeResize="0"/>
          <p:nvPr/>
        </p:nvPicPr>
        <p:blipFill>
          <a:blip r:embed="rId4">
            <a:alphaModFix/>
          </a:blip>
          <a:stretch>
            <a:fillRect/>
          </a:stretch>
        </p:blipFill>
        <p:spPr>
          <a:xfrm>
            <a:off x="4242225" y="1926663"/>
            <a:ext cx="4722999" cy="2223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41"/>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453" name="Google Shape;453;p41"/>
          <p:cNvSpPr txBox="1"/>
          <p:nvPr>
            <p:ph idx="1" type="body"/>
          </p:nvPr>
        </p:nvSpPr>
        <p:spPr>
          <a:xfrm>
            <a:off x="609499" y="1973025"/>
            <a:ext cx="17136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Kodenya adalah seperti berikut.</a:t>
            </a:r>
            <a:endParaRPr/>
          </a:p>
          <a:p>
            <a:pPr indent="0" lvl="0" marL="0" rtl="0" algn="l">
              <a:spcBef>
                <a:spcPts val="0"/>
              </a:spcBef>
              <a:spcAft>
                <a:spcPts val="0"/>
              </a:spcAft>
              <a:buNone/>
            </a:pPr>
            <a:r>
              <a:rPr lang="en"/>
              <a:t>Untuk bagian card, bisa dilakukan copy-paste dari div column.</a:t>
            </a:r>
            <a:endParaRPr/>
          </a:p>
        </p:txBody>
      </p:sp>
      <p:sp>
        <p:nvSpPr>
          <p:cNvPr id="454" name="Google Shape;454;p41"/>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index.html</a:t>
            </a:r>
            <a:endParaRPr>
              <a:solidFill>
                <a:schemeClr val="dk2"/>
              </a:solidFill>
            </a:endParaRPr>
          </a:p>
        </p:txBody>
      </p:sp>
      <p:sp>
        <p:nvSpPr>
          <p:cNvPr id="455" name="Google Shape;455;p41"/>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6" name="Google Shape;456;p41"/>
          <p:cNvPicPr preferRelativeResize="0"/>
          <p:nvPr/>
        </p:nvPicPr>
        <p:blipFill>
          <a:blip r:embed="rId4">
            <a:alphaModFix/>
          </a:blip>
          <a:stretch>
            <a:fillRect/>
          </a:stretch>
        </p:blipFill>
        <p:spPr>
          <a:xfrm>
            <a:off x="2400325" y="1809750"/>
            <a:ext cx="6688366" cy="2791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42"/>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462" name="Google Shape;462;p42"/>
          <p:cNvSpPr txBox="1"/>
          <p:nvPr>
            <p:ph idx="1" type="body"/>
          </p:nvPr>
        </p:nvSpPr>
        <p:spPr>
          <a:xfrm>
            <a:off x="609500" y="1973025"/>
            <a:ext cx="27252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Lalu untuk stylingnya adalah seperti berikut</a:t>
            </a:r>
            <a:endParaRPr/>
          </a:p>
        </p:txBody>
      </p:sp>
      <p:sp>
        <p:nvSpPr>
          <p:cNvPr id="463" name="Google Shape;463;p42"/>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style.css</a:t>
            </a:r>
            <a:endParaRPr>
              <a:solidFill>
                <a:schemeClr val="dk2"/>
              </a:solidFill>
            </a:endParaRPr>
          </a:p>
        </p:txBody>
      </p:sp>
      <p:sp>
        <p:nvSpPr>
          <p:cNvPr id="464" name="Google Shape;464;p42"/>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5" name="Google Shape;465;p42"/>
          <p:cNvPicPr preferRelativeResize="0"/>
          <p:nvPr/>
        </p:nvPicPr>
        <p:blipFill>
          <a:blip r:embed="rId4">
            <a:alphaModFix/>
          </a:blip>
          <a:stretch>
            <a:fillRect/>
          </a:stretch>
        </p:blipFill>
        <p:spPr>
          <a:xfrm>
            <a:off x="609499" y="3106250"/>
            <a:ext cx="2725151" cy="1580055"/>
          </a:xfrm>
          <a:prstGeom prst="rect">
            <a:avLst/>
          </a:prstGeom>
          <a:noFill/>
          <a:ln>
            <a:noFill/>
          </a:ln>
        </p:spPr>
      </p:pic>
      <p:pic>
        <p:nvPicPr>
          <p:cNvPr id="466" name="Google Shape;466;p42"/>
          <p:cNvPicPr preferRelativeResize="0"/>
          <p:nvPr/>
        </p:nvPicPr>
        <p:blipFill>
          <a:blip r:embed="rId5">
            <a:alphaModFix/>
          </a:blip>
          <a:stretch>
            <a:fillRect/>
          </a:stretch>
        </p:blipFill>
        <p:spPr>
          <a:xfrm>
            <a:off x="3937338" y="1514475"/>
            <a:ext cx="3990975" cy="3171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3"/>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Selamat Belajar</a:t>
            </a:r>
            <a:endParaRPr/>
          </a:p>
        </p:txBody>
      </p:sp>
      <p:sp>
        <p:nvSpPr>
          <p:cNvPr id="472" name="Google Shape;472;p43"/>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—Guru Pemrogramanmu</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37" name="Google Shape;337;p26"/>
          <p:cNvSpPr txBox="1"/>
          <p:nvPr>
            <p:ph idx="1" type="subTitle"/>
          </p:nvPr>
        </p:nvSpPr>
        <p:spPr>
          <a:xfrm flipH="1">
            <a:off x="2521800" y="2039225"/>
            <a:ext cx="4100400" cy="11097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“Jangan lupa titik koma”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7"/>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Project Part 1</a:t>
            </a:r>
            <a:endParaRPr/>
          </a:p>
        </p:txBody>
      </p:sp>
      <p:sp>
        <p:nvSpPr>
          <p:cNvPr id="343" name="Google Shape;343;p27"/>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Pada project kali ini, kita akan membuat web profile yang menggunakan html, css, dan javascript. </a:t>
            </a:r>
            <a:endParaRPr/>
          </a:p>
        </p:txBody>
      </p:sp>
      <p:sp>
        <p:nvSpPr>
          <p:cNvPr id="349" name="Google Shape;349;p28"/>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PENJELASAN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Pertama kita buat dulu 3 file utamanya, yakni :</a:t>
            </a:r>
            <a:endParaRPr/>
          </a:p>
          <a:p>
            <a:pPr indent="-330200" lvl="0" marL="457200" rtl="0" algn="r">
              <a:spcBef>
                <a:spcPts val="0"/>
              </a:spcBef>
              <a:spcAft>
                <a:spcPts val="0"/>
              </a:spcAft>
              <a:buSzPts val="1600"/>
              <a:buAutoNum type="arabicPeriod"/>
            </a:pPr>
            <a:r>
              <a:rPr lang="en"/>
              <a:t>index.html</a:t>
            </a:r>
            <a:endParaRPr/>
          </a:p>
          <a:p>
            <a:pPr indent="-330200" lvl="0" marL="457200" rtl="0" algn="r">
              <a:spcBef>
                <a:spcPts val="0"/>
              </a:spcBef>
              <a:spcAft>
                <a:spcPts val="0"/>
              </a:spcAft>
              <a:buSzPts val="1600"/>
              <a:buAutoNum type="arabicPeriod"/>
            </a:pPr>
            <a:r>
              <a:rPr lang="en"/>
              <a:t>style.css</a:t>
            </a:r>
            <a:endParaRPr/>
          </a:p>
          <a:p>
            <a:pPr indent="-330200" lvl="0" marL="457200" rtl="0" algn="r">
              <a:spcBef>
                <a:spcPts val="0"/>
              </a:spcBef>
              <a:spcAft>
                <a:spcPts val="0"/>
              </a:spcAft>
              <a:buSzPts val="1600"/>
              <a:buAutoNum type="arabicPeriod"/>
            </a:pPr>
            <a:r>
              <a:rPr lang="en"/>
              <a:t>script.js</a:t>
            </a:r>
            <a:endParaRPr/>
          </a:p>
          <a:p>
            <a:pPr indent="0" lvl="0" marL="457200" rtl="0" algn="r">
              <a:spcBef>
                <a:spcPts val="0"/>
              </a:spcBef>
              <a:spcAft>
                <a:spcPts val="0"/>
              </a:spcAft>
              <a:buNone/>
            </a:pPr>
            <a:r>
              <a:t/>
            </a:r>
            <a:endParaRPr/>
          </a:p>
          <a:p>
            <a:pPr indent="0" lvl="0" marL="457200" rtl="0" algn="r">
              <a:spcBef>
                <a:spcPts val="0"/>
              </a:spcBef>
              <a:spcAft>
                <a:spcPts val="0"/>
              </a:spcAft>
              <a:buNone/>
            </a:pPr>
            <a:r>
              <a:rPr lang="en"/>
              <a:t>Dan satu folder dengan nama assets untuk menyimpan gambar dan assets nantinya</a:t>
            </a:r>
            <a:endParaRPr/>
          </a:p>
        </p:txBody>
      </p:sp>
      <p:sp>
        <p:nvSpPr>
          <p:cNvPr id="355" name="Google Shape;355;p2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SUSUNAN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61" name="Google Shape;361;p30"/>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Terlebih dahulu kita import file css external yang telah kita buat tadi pada bagian header. Di sini juga kita sekalian gunakan icon untuk judul.</a:t>
            </a:r>
            <a:endParaRPr/>
          </a:p>
        </p:txBody>
      </p:sp>
      <p:sp>
        <p:nvSpPr>
          <p:cNvPr id="362" name="Google Shape;362;p30"/>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index.html</a:t>
            </a:r>
            <a:endParaRPr>
              <a:solidFill>
                <a:schemeClr val="dk2"/>
              </a:solidFill>
            </a:endParaRPr>
          </a:p>
        </p:txBody>
      </p:sp>
      <p:sp>
        <p:nvSpPr>
          <p:cNvPr id="363" name="Google Shape;363;p30"/>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4">
            <a:alphaModFix/>
          </a:blip>
          <a:stretch>
            <a:fillRect/>
          </a:stretch>
        </p:blipFill>
        <p:spPr>
          <a:xfrm>
            <a:off x="609500" y="3246250"/>
            <a:ext cx="5619750" cy="152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31"/>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70" name="Google Shape;370;p31"/>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Lalu kita buat navbar terlebih dahulu di bagian header seperti berikut</a:t>
            </a:r>
            <a:endParaRPr/>
          </a:p>
        </p:txBody>
      </p:sp>
      <p:sp>
        <p:nvSpPr>
          <p:cNvPr id="371" name="Google Shape;371;p31"/>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index.html</a:t>
            </a:r>
            <a:endParaRPr>
              <a:solidFill>
                <a:schemeClr val="dk2"/>
              </a:solidFill>
            </a:endParaRPr>
          </a:p>
        </p:txBody>
      </p:sp>
      <p:sp>
        <p:nvSpPr>
          <p:cNvPr id="372" name="Google Shape;372;p31"/>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3" name="Google Shape;373;p31"/>
          <p:cNvPicPr preferRelativeResize="0"/>
          <p:nvPr/>
        </p:nvPicPr>
        <p:blipFill>
          <a:blip r:embed="rId4">
            <a:alphaModFix/>
          </a:blip>
          <a:stretch>
            <a:fillRect/>
          </a:stretch>
        </p:blipFill>
        <p:spPr>
          <a:xfrm>
            <a:off x="720000" y="2943450"/>
            <a:ext cx="5334000" cy="165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32"/>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79" name="Google Shape;379;p32"/>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Setelah header telah jadi, kita berpindah ke style.css dan tambahkan styling seperti berikut.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Styling tersebut berfungsi untuk menyimpan variabel warna, smooth scroll dan mengubah font</a:t>
            </a:r>
            <a:endParaRPr/>
          </a:p>
        </p:txBody>
      </p:sp>
      <p:sp>
        <p:nvSpPr>
          <p:cNvPr id="380" name="Google Shape;380;p32"/>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style.css</a:t>
            </a:r>
            <a:endParaRPr>
              <a:solidFill>
                <a:schemeClr val="dk2"/>
              </a:solidFill>
            </a:endParaRPr>
          </a:p>
        </p:txBody>
      </p:sp>
      <p:sp>
        <p:nvSpPr>
          <p:cNvPr id="381" name="Google Shape;381;p32"/>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2" name="Google Shape;382;p32"/>
          <p:cNvPicPr preferRelativeResize="0"/>
          <p:nvPr/>
        </p:nvPicPr>
        <p:blipFill>
          <a:blip r:embed="rId4">
            <a:alphaModFix/>
          </a:blip>
          <a:stretch>
            <a:fillRect/>
          </a:stretch>
        </p:blipFill>
        <p:spPr>
          <a:xfrm>
            <a:off x="4358588" y="1973013"/>
            <a:ext cx="3571875"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33"/>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88" name="Google Shape;388;p33"/>
          <p:cNvSpPr txBox="1"/>
          <p:nvPr>
            <p:ph idx="1" type="body"/>
          </p:nvPr>
        </p:nvSpPr>
        <p:spPr>
          <a:xfrm>
            <a:off x="585124" y="1756650"/>
            <a:ext cx="35127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Lalu lanjutkan pada bagian navbar</a:t>
            </a:r>
            <a:endParaRPr/>
          </a:p>
        </p:txBody>
      </p:sp>
      <p:sp>
        <p:nvSpPr>
          <p:cNvPr id="389" name="Google Shape;389;p33"/>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style.css</a:t>
            </a:r>
            <a:endParaRPr>
              <a:solidFill>
                <a:schemeClr val="dk2"/>
              </a:solidFill>
            </a:endParaRPr>
          </a:p>
        </p:txBody>
      </p:sp>
      <p:sp>
        <p:nvSpPr>
          <p:cNvPr id="390" name="Google Shape;390;p33"/>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33"/>
          <p:cNvPicPr preferRelativeResize="0"/>
          <p:nvPr/>
        </p:nvPicPr>
        <p:blipFill>
          <a:blip r:embed="rId4">
            <a:alphaModFix/>
          </a:blip>
          <a:stretch>
            <a:fillRect/>
          </a:stretch>
        </p:blipFill>
        <p:spPr>
          <a:xfrm>
            <a:off x="585125" y="2166675"/>
            <a:ext cx="2759400" cy="2840050"/>
          </a:xfrm>
          <a:prstGeom prst="rect">
            <a:avLst/>
          </a:prstGeom>
          <a:noFill/>
          <a:ln>
            <a:noFill/>
          </a:ln>
        </p:spPr>
      </p:pic>
      <p:pic>
        <p:nvPicPr>
          <p:cNvPr id="392" name="Google Shape;392;p33"/>
          <p:cNvPicPr preferRelativeResize="0"/>
          <p:nvPr/>
        </p:nvPicPr>
        <p:blipFill>
          <a:blip r:embed="rId5">
            <a:alphaModFix/>
          </a:blip>
          <a:stretch>
            <a:fillRect/>
          </a:stretch>
        </p:blipFill>
        <p:spPr>
          <a:xfrm>
            <a:off x="3438925" y="2166663"/>
            <a:ext cx="2095500" cy="2428875"/>
          </a:xfrm>
          <a:prstGeom prst="rect">
            <a:avLst/>
          </a:prstGeom>
          <a:noFill/>
          <a:ln>
            <a:noFill/>
          </a:ln>
        </p:spPr>
      </p:pic>
      <p:pic>
        <p:nvPicPr>
          <p:cNvPr id="393" name="Google Shape;393;p33"/>
          <p:cNvPicPr preferRelativeResize="0"/>
          <p:nvPr/>
        </p:nvPicPr>
        <p:blipFill>
          <a:blip r:embed="rId6">
            <a:alphaModFix/>
          </a:blip>
          <a:stretch>
            <a:fillRect/>
          </a:stretch>
        </p:blipFill>
        <p:spPr>
          <a:xfrm>
            <a:off x="5628825" y="2166675"/>
            <a:ext cx="3086100" cy="259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