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7" r:id="rId4"/>
    <p:sldId id="270" r:id="rId5"/>
    <p:sldId id="273" r:id="rId6"/>
    <p:sldId id="289" r:id="rId7"/>
    <p:sldId id="290" r:id="rId8"/>
    <p:sldId id="291" r:id="rId9"/>
    <p:sldId id="292" r:id="rId10"/>
    <p:sldId id="28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BB7"/>
    <a:srgbClr val="173376"/>
    <a:srgbClr val="E4E4E4"/>
    <a:srgbClr val="134098"/>
    <a:srgbClr val="003064"/>
    <a:srgbClr val="0058B0"/>
    <a:srgbClr val="003366"/>
    <a:srgbClr val="52B0C5"/>
    <a:srgbClr val="005178"/>
    <a:srgbClr val="94C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72" autoAdjust="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5DBC6-38D0-498A-8F0B-8BC9AF8263A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DF715-C661-4A4B-BB5A-CE67FF753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8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5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6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0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8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8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7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8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8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831D-0604-41F7-A337-F1AC1257C2FF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AC72-BA51-437E-8D85-A7DD916C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73085" y="2441444"/>
            <a:ext cx="10045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基于事件驱动的游戏服务器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80472" y="3457107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蔡智立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0" y="4862946"/>
            <a:ext cx="12192000" cy="1995054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0" y="4507050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37396 3.7037E-7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4" grpId="0"/>
      <p:bldP spid="14" grpId="1"/>
      <p:bldP spid="14" grpId="2"/>
      <p:bldP spid="3" grpId="0" animBg="1"/>
      <p:bldP spid="3" grpId="1" animBg="1"/>
      <p:bldP spid="16" grpId="0" animBg="1"/>
      <p:bldP spid="1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22723" y="1971891"/>
            <a:ext cx="5346554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en-US" altLang="zh-CN" sz="6600" b="1" spc="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600" b="1" spc="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4862946"/>
            <a:ext cx="12192000" cy="1995054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0" y="4507050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37396 3.7037E-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itchFamily="34" charset="0"/>
              </a:rPr>
              <a:t>主要结构图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62E7F-07D0-4A11-A8D7-187E17055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68" y="739505"/>
            <a:ext cx="4001089" cy="59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735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2148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2" grpId="0" animBg="1"/>
      <p:bldP spid="82" grpId="1" animBg="1"/>
      <p:bldP spid="85" grpId="0" animBg="1"/>
      <p:bldP spid="8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467126" y="261895"/>
            <a:ext cx="4769892" cy="52322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itchFamily="34" charset="0"/>
              </a:rPr>
              <a:t>Input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8F04E0-1FDD-4619-BE58-04A7E5C5F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59" y="738695"/>
            <a:ext cx="49625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819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12149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 animBg="1"/>
      <p:bldP spid="44" grpId="1" animBg="1"/>
      <p:bldP spid="45" grpId="0" animBg="1"/>
      <p:bldP spid="4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itchFamily="34" charset="0"/>
              </a:rPr>
              <a:t>Output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9093C2-365D-413F-9BA0-4F4FC7FB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90" y="0"/>
            <a:ext cx="3023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493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2148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 animBg="1"/>
      <p:bldP spid="82" grpId="1" animBg="1"/>
      <p:bldP spid="83" grpId="0" animBg="1"/>
      <p:bldP spid="8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itchFamily="34" charset="0"/>
              </a:rPr>
              <a:t>Buffer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E76830-0EDB-4416-8885-E5EA3A0B7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0" y="1945273"/>
            <a:ext cx="6562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81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2148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itchFamily="34" charset="0"/>
              </a:rPr>
              <a:t>九宫格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7EEF13-F2EB-4E3B-83CB-18B0B540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48" y="1150177"/>
            <a:ext cx="3471169" cy="333125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880784-F518-4CBD-B208-C80E9AEE2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47311"/>
              </p:ext>
            </p:extLst>
          </p:nvPr>
        </p:nvGraphicFramePr>
        <p:xfrm>
          <a:off x="3922944" y="1145377"/>
          <a:ext cx="391604" cy="333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604">
                  <a:extLst>
                    <a:ext uri="{9D8B030D-6E8A-4147-A177-3AD203B41FA5}">
                      <a16:colId xmlns:a16="http://schemas.microsoft.com/office/drawing/2014/main" val="1528860886"/>
                    </a:ext>
                  </a:extLst>
                </a:gridCol>
              </a:tblGrid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426482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7083564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840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48639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7650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9256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65514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78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9BA2B2-37B5-4D50-AFB8-CC0A133AC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72630"/>
              </p:ext>
            </p:extLst>
          </p:nvPr>
        </p:nvGraphicFramePr>
        <p:xfrm>
          <a:off x="4314547" y="790692"/>
          <a:ext cx="34711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96">
                  <a:extLst>
                    <a:ext uri="{9D8B030D-6E8A-4147-A177-3AD203B41FA5}">
                      <a16:colId xmlns:a16="http://schemas.microsoft.com/office/drawing/2014/main" val="94142619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1426408624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293163238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20629900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464840370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388527118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230501690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849225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9209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2148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5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954107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itchFamily="34" charset="0"/>
              </a:rPr>
              <a:t>九宫格</a:t>
            </a:r>
          </a:p>
          <a:p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7EEF13-F2EB-4E3B-83CB-18B0B540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48" y="1150177"/>
            <a:ext cx="3471169" cy="33312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70FF8BF-D9C6-496D-B76D-CA3AB2CE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547" y="1150177"/>
            <a:ext cx="3471169" cy="3331256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FC072C-FA26-4DC5-8B9E-B85102080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50503"/>
              </p:ext>
            </p:extLst>
          </p:nvPr>
        </p:nvGraphicFramePr>
        <p:xfrm>
          <a:off x="3922944" y="1145377"/>
          <a:ext cx="391604" cy="333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604">
                  <a:extLst>
                    <a:ext uri="{9D8B030D-6E8A-4147-A177-3AD203B41FA5}">
                      <a16:colId xmlns:a16="http://schemas.microsoft.com/office/drawing/2014/main" val="1528860886"/>
                    </a:ext>
                  </a:extLst>
                </a:gridCol>
              </a:tblGrid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426482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7083564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840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48639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7650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9256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65514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781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BF03254-731E-4BD3-8F62-D680F8F66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3238"/>
              </p:ext>
            </p:extLst>
          </p:nvPr>
        </p:nvGraphicFramePr>
        <p:xfrm>
          <a:off x="4314547" y="790692"/>
          <a:ext cx="34711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96">
                  <a:extLst>
                    <a:ext uri="{9D8B030D-6E8A-4147-A177-3AD203B41FA5}">
                      <a16:colId xmlns:a16="http://schemas.microsoft.com/office/drawing/2014/main" val="94142619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1426408624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293163238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20629900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464840370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388527118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230501690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849225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1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itchFamily="34" charset="0"/>
              </a:rPr>
              <a:t>九宫格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7EEF13-F2EB-4E3B-83CB-18B0B540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48" y="1150177"/>
            <a:ext cx="3471169" cy="33312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70FF8BF-D9C6-496D-B76D-CA3AB2CE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547" y="1150177"/>
            <a:ext cx="3471169" cy="33312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10E016-3282-4277-8043-F5F569BA8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545" y="1150177"/>
            <a:ext cx="3471169" cy="3331256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B55EF30-B9D3-4F0E-AD01-90651E85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50503"/>
              </p:ext>
            </p:extLst>
          </p:nvPr>
        </p:nvGraphicFramePr>
        <p:xfrm>
          <a:off x="3922944" y="1145377"/>
          <a:ext cx="391604" cy="333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604">
                  <a:extLst>
                    <a:ext uri="{9D8B030D-6E8A-4147-A177-3AD203B41FA5}">
                      <a16:colId xmlns:a16="http://schemas.microsoft.com/office/drawing/2014/main" val="1528860886"/>
                    </a:ext>
                  </a:extLst>
                </a:gridCol>
              </a:tblGrid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426482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7083564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840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48639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7650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9256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65514"/>
                  </a:ext>
                </a:extLst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781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4F6CBB-492F-41A1-98C5-634438652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3238"/>
              </p:ext>
            </p:extLst>
          </p:nvPr>
        </p:nvGraphicFramePr>
        <p:xfrm>
          <a:off x="4314547" y="790692"/>
          <a:ext cx="34711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96">
                  <a:extLst>
                    <a:ext uri="{9D8B030D-6E8A-4147-A177-3AD203B41FA5}">
                      <a16:colId xmlns:a16="http://schemas.microsoft.com/office/drawing/2014/main" val="94142619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1426408624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293163238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20629900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464840370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388527118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2305016902"/>
                    </a:ext>
                  </a:extLst>
                </a:gridCol>
                <a:gridCol w="433896">
                  <a:extLst>
                    <a:ext uri="{9D8B030D-6E8A-4147-A177-3AD203B41FA5}">
                      <a16:colId xmlns:a16="http://schemas.microsoft.com/office/drawing/2014/main" val="3849225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7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itchFamily="34" charset="0"/>
              </a:rPr>
              <a:t>时间轮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592D6-FC89-466F-B697-8773CA814F76}"/>
              </a:ext>
            </a:extLst>
          </p:cNvPr>
          <p:cNvSpPr txBox="1"/>
          <p:nvPr/>
        </p:nvSpPr>
        <p:spPr>
          <a:xfrm>
            <a:off x="108001" y="1278384"/>
            <a:ext cx="3870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Tv  : Max = 256 (1 &lt;&lt; 8)</a:t>
            </a:r>
          </a:p>
          <a:p>
            <a:r>
              <a:rPr lang="en-US" altLang="zh-CN" dirty="0"/>
              <a:t>Tv1: Max = 256 * 64 (1 &lt;&lt; (8 + 6))</a:t>
            </a:r>
          </a:p>
          <a:p>
            <a:r>
              <a:rPr lang="en-US" altLang="zh-CN" dirty="0"/>
              <a:t>Tv2: Max = 256 * 64^2 (1 &lt;&lt; (8 + 2 * 6))</a:t>
            </a:r>
          </a:p>
          <a:p>
            <a:r>
              <a:rPr lang="en-US" altLang="zh-CN" dirty="0"/>
              <a:t>Tv3: Max = 256 * 64^3 (1 &lt;&lt; (8 + 3 * 6))</a:t>
            </a:r>
          </a:p>
          <a:p>
            <a:r>
              <a:rPr lang="en-US" altLang="zh-CN" dirty="0"/>
              <a:t>Tv4: Max = 256 * 64^4 (1 &lt;&lt; (8 + 4 * 6))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0A8C2-7F60-4C3B-8E85-6C4486C160E1}"/>
              </a:ext>
            </a:extLst>
          </p:cNvPr>
          <p:cNvSpPr txBox="1"/>
          <p:nvPr/>
        </p:nvSpPr>
        <p:spPr>
          <a:xfrm>
            <a:off x="216001" y="3764132"/>
            <a:ext cx="3439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r>
              <a:rPr lang="en-US" altLang="zh-CN" dirty="0"/>
              <a:t> = 100000;</a:t>
            </a:r>
          </a:p>
          <a:p>
            <a:r>
              <a:rPr lang="en-US" altLang="zh-CN" dirty="0" err="1"/>
              <a:t>Tv_clk</a:t>
            </a:r>
            <a:r>
              <a:rPr lang="en-US" altLang="zh-CN" dirty="0"/>
              <a:t> = </a:t>
            </a:r>
            <a:r>
              <a:rPr lang="en-US" altLang="zh-CN" dirty="0" err="1"/>
              <a:t>clk</a:t>
            </a:r>
            <a:r>
              <a:rPr lang="en-US" altLang="zh-CN" dirty="0"/>
              <a:t> % 256 = 160;</a:t>
            </a:r>
          </a:p>
          <a:p>
            <a:r>
              <a:rPr lang="en-US" altLang="zh-CN" dirty="0"/>
              <a:t>Tv1_clk = (</a:t>
            </a:r>
            <a:r>
              <a:rPr lang="en-US" altLang="zh-CN" dirty="0" err="1"/>
              <a:t>clk</a:t>
            </a:r>
            <a:r>
              <a:rPr lang="en-US" altLang="zh-CN" dirty="0"/>
              <a:t> / </a:t>
            </a:r>
            <a:r>
              <a:rPr lang="en-US" altLang="zh-CN" dirty="0" err="1"/>
              <a:t>Tv_Max</a:t>
            </a:r>
            <a:r>
              <a:rPr lang="en-US" altLang="zh-CN" dirty="0"/>
              <a:t>) % 64 = 6;</a:t>
            </a:r>
          </a:p>
          <a:p>
            <a:r>
              <a:rPr lang="en-US" altLang="zh-CN" dirty="0"/>
              <a:t>Tv2_clk = (</a:t>
            </a:r>
            <a:r>
              <a:rPr lang="en-US" altLang="zh-CN" dirty="0" err="1"/>
              <a:t>clk</a:t>
            </a:r>
            <a:r>
              <a:rPr lang="en-US" altLang="zh-CN" dirty="0"/>
              <a:t> / Tv1_Max) % 64 = 6;</a:t>
            </a:r>
          </a:p>
          <a:p>
            <a:r>
              <a:rPr lang="en-US" altLang="zh-CN" dirty="0"/>
              <a:t>Tv3_clk = (</a:t>
            </a:r>
            <a:r>
              <a:rPr lang="en-US" altLang="zh-CN" dirty="0" err="1"/>
              <a:t>clk</a:t>
            </a:r>
            <a:r>
              <a:rPr lang="en-US" altLang="zh-CN" dirty="0"/>
              <a:t> / Tv2_Max) % 64 = 0;</a:t>
            </a:r>
          </a:p>
          <a:p>
            <a:r>
              <a:rPr lang="en-US" altLang="zh-CN" dirty="0"/>
              <a:t>Tv4_clk = (</a:t>
            </a:r>
            <a:r>
              <a:rPr lang="en-US" altLang="zh-CN" dirty="0" err="1"/>
              <a:t>clk</a:t>
            </a:r>
            <a:r>
              <a:rPr lang="en-US" altLang="zh-CN" dirty="0"/>
              <a:t> / Tv3_Max) % 64 = 0;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55F290E-67A5-4A4E-9DDA-7CE39638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91" y="1198577"/>
            <a:ext cx="7984998" cy="48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6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F06BB66-DAEF-4369-B8FC-1EE6358DF4B6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DkVv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5Fb5IzRbB6igDAACGDAAAJwAAAHVuaXZlcnNhbC9mbGFzaF9wdWJsaXNoaW5nX3NldHRpbmdzLnhtbNVX3W7aMBS+5yksT70soR1dOxSopgIaaguosK29qkxsiFXHzmIbSq/2NHuwPcmOY6Cgdl36g7QhIeLz853/ExMe3yYCTVmmuZJ1vFeuYMRkpCiXkzr+MmzvHmGkDZGUCCVZHUuF0XGjFKZ2JLiOB8wYENUIYKSupaaOY2PSWhDMZrMy12nmuEpYA/i6HKkkSDOmmTQsC1JB5vBj5inTeIFQAAC+iZILtUaphFDokc4VtYIhTsFzyV1QRLQF0TEOvNiIRDeTTFlJT5RQGcomozp+V8k/SxkP1eQJky4nugFERzY1Qil3XhAx4HcMxYxPYnD3sIrRjFMT1/F+1aGAdPAQJcf2oROHcqIgB9Is4BNmCCWG+KO3Z9it0UuCJ9G5JAmPhsBBLv46bg6vP1/1Wxdnne7p9bDXOxt2+t6JXCfYxAmDTUMhOKRsFrGVnZAYQ6IY/AadMRGahcE6aSk2VnLDOXdGIyUg97kWtFEyYrRLErZWjcENl22Q3MNoDIGIeR1/yjgRGHFDBI9WytqOtOEmr3p7XRIBFrQnQ+cDfG/eZyeKSabZultLjnY5jxrflBUUzZVFgt8wZBSC+G0CTzFD68VB40wlORXaxyAtOFiccjZj9DjP6QLwT4auwERiQRN6NRXMeAvfLb9DIzZWGeAyMoXOBjrXHr/8LOCUaH0PSpY+7gzOOs3WdafbbF3uuAAJnRIZPRMcCs6S1GwFn8yRVGapB+mIiNUsLwrlNOcVia388jJonljhy/zWxViD3mJJtmPlOYX5qweFzcZkmg+iG64cGkaQQ0k8JjAiWBdcWlYUMCISKSnmiESw1rQb6ylXVgPFD7CH1i/30OsjLvPTBFYbWMwoywpBVvb231cPPhwefayVg18/fu4+qbRY+H1BnDm/8U+eXPmrtf9wG4aB29KPL22T2X9zZ/cvWl+L5LXbuhwWKmlrUAiuV0Sqd1pE6sK/ZPprL5hCLsBSmvghg7UkeMINo2/ZYi9ok1e9232PbadNthjza0bjvwnZn1bXxI17YRg8enF1nIRLnkAi3Epc3XYbB9UK3DQfZZVKgLb536FR+g1QSwMEFAACAAgAORW+SHMKv3S0AgAAUAoAACEAAAB1bml2ZXJzYWwvZmxhc2hfc2tpbl9zZXR0aW5ncy54bWyVVm1v2jAQ/r5fgdh30r2ySSlSS5lUia1VW/W7kxyJhWNH9oWOfz/bsRsbCGRYlfDd8/jej6ZqS/niw2SS5oIJ+QyIlJfKSLxsQovradYiCj7LBUfgOONC1oRNFx9/2U+aWOQlltiBHMvZkBx6M3P7GUNxNr7NzRki5KJuCN+vRSlmGcm3pRQtLy66Vu0bkIzyrUZe/ZwvV4MGGFV4j1BHPq1+mDOO0khQCoxL31fmXGQxkgHzlq7sZySnN3U++gPajiqKlnbzyZwhWkNKiJN83jtdGP16XJW5OecJCH9RQ798NmcQysgeZPz43VdzBhmiaZv/6ZFGitIkNOacL+I7hwlS6PEzXl2Zc5FgAjKGLlbBpcfGeheA3Ndw7lMzrlKwR5PXg4Vgip4xWKBsIU38rdOpSrw9tKjnAxYbwpQGhKIe9KidfiSt8s/Esh73BG+UFwHICXrEq2BtDcvO3wAYy3v8cnlrV0Xo37sscFDCzgkDD3thj/yj03qEDIQ98pnRAh442x/BDzUdx5f4lrhins++1gIn+urz5W9eayytzeCqwLQTeEwtClgo484LrcFULU2srHMpOfIp5WRHS4JU8N8Gl+1tMCpNDhSu0073VYoUGZxqN+ujXtJhvew97kanjdux+1Hog+vuE9Q7/HpKEEle1fpHSU0njqeHRCdmmpxmmC2p4SDv+UaM5NREbkG+CMHGWuECIcTayIbAopusIXiaBClIk9NJTt0jp7LP2zoDudJFo+C7JpZ1uIqWFdN/+ErhDYqYMKDsmFjp5zih700ZCFwHAJF55Vu2u3SaumVIGezAD34gsAEPRZYq3aJD3XaDa9hg2G9OMqoh3Z7oGyXExYoThFftl4g3TqgY0fNIMmUji8beb+D+5Wgn+1VmWi/cYvbuOil6WOuPM6iF5j/Jf1BLAwQUAAIACAA5Fb5ILE+2i/0CAACXCwAAJgAAAHVuaXZlcnNhbC9odG1sX3B1Ymxpc2hpbmdfc2V0dGluZ3MueG1szZbdUhoxFIDveYpMOl7KqrXVMrs4HcHRqRVGaKtXTtgENmM22eYHxKs+TR+sT9KTDSCMlq6OdMoMAznJ+c5fcpL46C4XaMy04UomeLe+gxGTqaJcjhL8pX+yfYiRsURSIpRkCZYKo6NmLS7cQHCT9Zi1sNQgwEjTKGyCM2uLRhRNJpM6N4X2s0o4C3xTT1UeFZoZJi3TUSHIFH7stGAGzwgVAPDNlZypNWs1hOJA+qyoEwxxCp5L7oMi4tTmAkdh1YCktyOtnKTHSiiN9GiQ4Dc75We+JpBaPGfSp8Q0QejFtkEo5d4JInr8nqGM8VEG3h7sYzTh1GYJ3tv3FFgdPaaU7BA58ZRjBSmQdobPmSWUWBKGwZ5ld9bMBUFEp5LkPO3DDPLhJ7jVvzm97rYvz88uPt30O53z/lk3OFHqRKucOFo1FINDyumULezExFqSZuA36AyJMCyOlkXzZUMlV5zzYzRQAlJfamE0BE/FNMEfNScCI26J4Oli1hI9YvaEC4jB6+7Wh9LiB2CIN82INmzZ0HzG+CymzW/KCYqmyiHBbxmyCkFELod/GUPL6UZDrfJSKoixyAhOGRpzNmH0qMzSDPgnQ9dgInegCZuvEMwGC98dv0cDNlQauIyMYauCnJvArz8LXBBjHqBk7uNW7/ys1b45u2i1r7Z8gISOiUyfCYcSsrywG+GTKZLKzvUgHSlxhpVFoZyWc1Viq7+8DIbnToQyv3YxltAbLMlmrDynMH/1oLLZjIzLg+gPV4mGI8ihJIEJEykcdy4dqwpMiURKiikiKTQq44/1mCtnQBIOcECbl3sY9BGX5WgENwdY1JTpSsid3b23++/eHxx+aNSjXz9+bq9VmrXwriDeXOjhx2ub+KKRP+6GceR759Nt2Gr3r7pw97L9tUqmLtpX/UpFavcq4TpVVnU+VVl1Ga6N7tKVUckFaDOjcGyg0Qiec8voa26aFxR+/f0btsUrFX6DUazdvv9vEGG0eG6tvK/i6MkHYA3kq4/pZu03UEsDBBQAAgAIADkVvkjtpyr3oAEAAC0GAAAfAAAAdW5pdmVyc2FsL2h0bWxfc2tpbl9zZXR0aW5ncy5qc42UTW/CMAyG7/yKKrtOiH2y7TYNJiFxmDRu0w6hmFKRxlGSdjDEf18dvpo2HcSX5u3T17ErZ9OJysViFr1EG/fs9h/+3mlAmtU5XPu6aNEz0pkR6QwmaQYilcBqSHH49ChvT0TImElnOl1/kq2p+DGkN3MuTBVXAQsd0ExAKwLaT0BbhRL/epXtq9pVVGnzNLcWZTdGaUHarkSdccewq3e3qgXWYCxAn0HnPAbPtO9WG3lyfOhTVLkYM8XleowJdqc8XiYaczlry79YK9DlD1/ugN5z/23o2YnU2JGFrJ54+ETRTioNxsA+7+OQIggLPgVR8e259Q/qGTcLqtFFalJ7oF9vKKq04gk0utQ8QtnQ0qvRzT5Fk7Owsjvi7pbCIwRfg25YDe4pPBBVri74gUpjQh1poM2eH1GBfJbKZJ+6RxHk6LBk29a9U6Hu+APmjRDWRmgRmMis7eK4YOptcHBNLes4NPMiJIbyYkBToY+Lo+idxtavEdp/RYxby+NFVt4O5c1IHQdTPoMeyTmSkHG9BD1BFGU93+dOXk/e2f4BUEsDBBQAAgAIADkVvk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kVvkgM0rasbgAAAG4AAAAcAAAAdW5pdmVyc2FsL2xvY2FsX3NldHRpbmdzLnhtbLOxr8jNUShLLSrOzM+zVTLUM1BSSM1Lzk/JzEu3VQoNcdO1UFIoLknMS0nMyc9LtVXKy1dSsLfjssnJT07MCU4tKQEqLFYoyEmsTC0KSc0FMkpS/RJzgSqftq542bxCQVfhyf51z6bsVNK34wI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kVvkg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ORW+SNrVd8wyEwAAEV4AABcAAAB1bml2ZXJzYWwvdW5pdmVyc2FsLnBuZ+3caVhSWdwAcMvJmXFrm3C3xcnKRAfN3FLLZWwm16xMXFKZcgvRTE0RKZuyRLFmMTOXxBLU0lQEN7AytUUlAiVXEnJDAQ0RFZeXZprnKed95+P76fo84gPHc8/vHu793/85H/7XPdycVRQ1FeXk5FR+Oux4VE7uK7CcnDz0GwXZJw+VSYuyP2tijjrby5V3ao/L3nwVcsj1kJxcZabSYtA62ftvow77xMjJqTZ//F3ThiD8IifnX/yT46FjFwL4A+6YyV8G24ZEOUlrqBd7VNvt+681HDpzouju3bFtVpgnG7/y3BB7f7dJ81nHr/zH7qbcvbZtB6/VbhvBWmfFkyaaGK3bOXKM53Y0z4ptizLbl2hVwmP6e+N/c99ZsrfhCSuejSJLJ6tpcQVJH170SKTCJmGf+g+P5eSVP395fEYBepmg6+kfPBd7f4mLMaa+Pbvm2frp1DUK6oEXP38ZUSfY0qmduBZzdpLeScIZ5dXH2hB018oJ5T8/lLp1ByjUDQ7JNGhbPdrwDx4Uzs95ppxvm7Tda0d7RO1f/keUp/KxitoPskOkgVRXgi6uUlzaLd+1t9zvj6fBll0HVwONbq2h2/+EMQg7cfBWxLr387NJpp8PvV0edyV0O/Rf6rCDRDnTTcW9pSSTL5uugWQdnqw6g4P31tDXth/OTivFvfyyaRtU1mGd/KppuangqPSDXpBBaZrBl00XZZZroNWT6Ki5Afw4/dcSgkHpqqb/xONKCQAewAN4AA/gATyAB/AAHsADeAAP4AE8gAfwAB7AA3gAD+ABPIAH8AAewAN4AA/gATyAB/AAHsADeAAP4AE8gAfwAB7AA3gAD+ABPIAH8AAewAN4AA/gATyAB/AAHsADeAAP4AE8gAfwAB7AA3gAD+ABPIAH8P9PeG/qyrI0DwFbXddKTj5MNgT9R2LwqhpS295cDF1z5vt2Yn1IwnchXzS9m/nYxZ4Y+L93cVknmlnHyNaK+bzxsOl/nmBxl82rIgvTL5rw5v89J9l44+zW/uzPOx3MWSNzbQCvqnilfm3fIwNokpRPblA7lRQtGSvKFOheeHdpQCe+f6PE/9XxV96vfF7dOYExzEx58flQt7oeRxWYRKPPCUy6bENQK6KCFT8i2yezKZIRaSeR7Owki5MlnNDp4VunBIK60fzaw9FjL8qGHw5TH+z9KrMPs/1z+z31uRmGO4y9aKuvyEwOsSENWrAOqMELEjtrmZfkY3TRiKRWhpozJiQ/YcR+HWZ/bU3/ka9DOheNG6eellNH25Es/3i+7fz738tGlmjo5Wrk+5vOndSCRF6Jj8RsVHIbv/J0ZhApXLKaNabMvEG0Js81MpO8uD40H+QydYFXxm4nzyTkmZzTbSoiG663nXsneM090M1I2FpYMxtq8Iq+0mAxWxeHhP1TasxLgdfxnlkkHp3MlowkfHixq0EaY+YuTDbizSRG0qQXL7XQOThQIVQgCkjoxr5XMe+PIjVbjVIRFHF32UjZO0+7Cp33C8sDwuT4WbalJCSfe0o5fHLvCWb2yjwNbStd0WSlrefXEcLQc81b9S97DZSPlPR1J/ET9qhtWQtdJKwIbUKk6cTT1iPx2tCsxAdi9ZcfTsySbO0jBPRjWdy5ptv5QYwMyKfZddEgmGfqJo4VTsSlUq5cHWQ/dlLZFHOrIZ8ranRs5oRC4g9tHp0Y8jGhxH0I/7pm2XoXlLkRJI2DTuSJh7DBSPOkF1XZ8QNKDpiN8EXe7suKW8RC0u/s4uN3S0dLl/0LS2xCwInE+ZcO1h+Kdzyeeo7RQjRGI+ZCyXkmVbPxTFio8+xHZXuH6ASd851zaIdlzstzD6S+lVhI5D9F23QVeImXr0uvj1JcKJVWQvatC2ixn6Q1SHCeHjy8JbgvaCZGz4E/g3W3eyv53vIN57zxN/w/MEMiD2uJWBjtUpo3H/edYwsepG/gqIxgHzhmqL7VjI4l3F7g5v6FEO7FU06HBRWRk2K8DaQj1i0boTHY4iptvFRq1YrpS8z/+26oXVZm1qhuii8nnyzOZ4OTQ3pRnRSqM+JBeH1opQmU+CRPC8zLm5wWq7a6e/B3k+NFowcSRiwjT1OFdRH04EZ5u3SQdEfb22bqPNIz8OVh3+KaJpigaiZLqI7AQ6/PZtHPaUvMGVqnGBnGn76dSVMPvKIfjVWpjoDNLqu61bgmPkS75+m/0cJYMpwwm50wKJZBqLtHS3qO0cncuJ0FIHBx+jWQyO5oHfmNdVcasuPcpD41Hymo6xL+PJPVPMMoj0knT5/563QeKJSPKrkL+qiTNjR8r77rnI24spwyPeaqBnbbAOYRb5RMBBx7RIiAtdcdhglf7EP1KAXlcSDKTs0RUCYttUDRtLG4JSp34nz+0K6nxI+f9YohvYup5WHRz59Xfjw1vwk9cH7ywviAVNjUJJ3jZsZHxDORaHk8NLrCB4vqCOZbtFO+OYawdD1FcoMEtGL+rsJXptI43apVxr5o2UXqS1jJz78sWkaNSySd1kLtLUblPkR1xN31Xy+8JsLyb+jmmzFGc3XPjRV9HzFai3OSztxYEFIznfyrz0bGzF2pbq2zt2+wfTE1k6sIEjceOxYeVOKUPnTFIpVcItW4ej1NpbkvXa91an5cIyz69AuhesC1mM4qv7LQ6Uz0IkwyP1qwMkJblsWpADGn27TpzBKkxrDmsZeEfMaydYJSA/vBr3jwXHYkN+dTyCTteyTeRX7YQ7JugSfCEtNOH17QibEbR4T3O2L0MomEvDdD1h+kCom8Rytx0MOuW5MlggqJc+DColqB5oTVEo7qey+U611417VMb3cvLVWNc/ZQUYd5kgAaSAjbYqqKMnEWzhRCSfebivyvVWchO6u0FXe15eRAw7oVJ+8gqPOxaMoymn0TtLIsaaKNlOmtV/V3qSbnHjkxKEaG+xRznnXTOQ1Cat/x1z5V7Udo+MmMW+Mi1s7Wlychf99rNZdgtoPEwccaaNbNOjgST/JPZUQgpyvbdBvCpWHsJSYtvKFqoI1a5DtBDacuCN/wK/Ov3Jd4i1hVTJj2IAkMs8EuJNhgS9p8GRGL4QtR2hOjsU1iUe9yXv1Sb2XoK2S7GCybiyKn9ffGAx6rzyWfc2LjDq676OAMYobpNVeQ2clIoSoK8WCUepCpdNDp8qyZ7aYHy5TjREJbNzVcAzv/7PfBC9mRS88+xVtfDUKERvvAbK85mymm9mKR8ApXVBcJ1kArSQi3Jo6E9SVx4eVx30cprT2iewThcqufNRetrPcz3I7lLe2J6ktk9yiJr55EqZAhewOZ3lqZLw7xz1bQElwiKhAfkwXnvFNM6eV9A0pBGm/Jm8o29VPDnZdep0WGD1uq6tggIpLbLNyIaMRGMHR4K9aVEliuokaZ/mGAvevTPXw26N3l9bYWBieJ5td6seetNQNrYwZwLVHIR2sdrNPILVeH4LNwJZJ5+lVnCBM+UUZqHplMN7bpje1AkfhDiUn8WS865/USuY/JLYe3g+Ct0cUZwinLk9X93L4/Mu6PyHKKYEjO/eftwpYotmK5jo3n3kEH6+GHy6qZtoQ/+VTeQHWcC1G9LU2EBXGbN5X9ysI8h+Cvz7Q2n0ff+RRiH125JJoj3kBVFuosefSdl+KclhZrWAHSDvrXlFA61lZdIU1RXVwzixujQPyrRXZJmyuu5JjRccnxWm1xv7RS9fLJaaDTRea23HFZ9lap3nH0lxFJ8IWxG02JQZZEjm6+EX3voE3EC3owu6oLMwZh1YxlpI4v79f4O9cIVJKPiHvZRg7rQ9WI/NjgH5laVs2hntaDfCtlbkLvRi0ptldHQCAXmfbGefeVsHmhLDMug3ME7JtxqEHXeakxPvH5XOh1UDiP1KxnfvVVjexiYVcyc0Ojt0GTZujODW1b0YvKz6Yakk8wslRJ85TdfifkU3FOQi+T3pYU6E+2Qj3t3irXvBST2F9bTryiIzf6ngsYPi0eifZl/Z2eRsFVZkghIy4Fvfsj1G6ete5qxtSzOpN0Oqz7A0qlJQUsrHQKeeE7J4yOmB0Xflg4M+yQWTiK6OSy1aLD5/u45W2Wsfda5iqx7O+180EmsQupodMrapVa9tq2e2B3I/KZKPL4UBhj7+Hvuu2Wxt0bmpb4iIbUrclz5mwJG70ikEUjbs8BTkuN//ZOlFtHPLwAD8MSQ8lwY33flhSMLFy3xLDHd3g5w6LQ8AEtNJf2l9pH5cDUY/my8nWQwV0PihR7b4K47tPqBbpv4t61WY9RGA68eFVjjx43FQ3009bfUG8GRdT31KuIRzWPX2MdI/Hx6ZnEsYGVqX18zYJp/G/pmb+MD7B/G//4RbutH89V/SBmnRIuf7jVNGng8h2zRLgr/wLnbH4OObL6/LsOodOkieyO2RGxt6fE4U0rOSx1XKd+21GEy/qHHkh68FwKXdUst74JlgXj2aZ6P9e9ionjY2D2cESCK5n6Ka2+tFMhACXuirkOSjVaWyfMAcGR0Yvj22OM9C0PBMMEs+N7yOtSp09fuPeMynBQhYtISlRWtjKsY8710UMscbfWEcOuRrf1Gk7pVqUc2dPjgLrh1e1FIw/7DHUuiHynT+nLS0/kNrs/H8vbYdKoPkrd1C9oMi+O2Ts1deyP6Zs6XIZT97OUuleQfITFmS1GPDY/jRaRVWQeUOzrDvlU9hUqn2m7MOY5hIv/9RkTn0o0x/XSv/bCp6Y7/Gj9FDci9I95SAaztKoH+XjsUV0jUZT0QpLsQpi5AdrNc7kUVyiJU3RF9nPNFcjXQKdx5vulxRjQ5dBpWUKalzcbPfYNBsWIpM6PDDQtiysGZJF7QpqS8UREs0PHad4QjkMIvPozwyaNHcy0hJNE/FOnpY4aHdFQyM8VPT+d+rDWcy/P4VBgGeNY4isLZTUv/NuODIs224pIhEPWp+dVsfLH9L7MjkQhnQ53lnocIMCZOSGL326t2Txo1NkjCGG7LVpAmW5JdxAvzJ6RBvXhkibEAd6+m6Dvw6maFSVtUO7xvj4z1KJ+YEPB0B4IPClTxQI+PzF2w6TyTN52qDLOyT+wujwIorpZ/J66vDARwubjLjYnLC+wmgQCiiTgCSdlHQZ0+ytMMtGn+tztzeDeEhX4aIMiomEhZomch2AVSzrBk+AQ42/S8ayXsbyopxFbwOEabc4pLuAjiAMu5MJ/Vh6+mnOyQIu16g0eJ/m+XKRAXH06vYzarIWN1QYnmScDqkOjX67JkZZz4eSBuLjCW0E3CIpmtim45P25eNWYuvHiO7JIyqm3CS4ic/iudjOSgJ0NeWiLWP/rVpygpOn7Xsf5ZhOlsNYiibS1EJ/RkzM9BsaP7//lUwx7d1LemDrHua+kRoFMwIX+CEZBwsjtrif2RHV/GqfbF0Hh7caUeNm2OsMWZQ9nNfDHuM2xJ1O2IHToHpCoC/WH+emspj5nd7GgqBjfePBsjbbXk6c3Qft3I0dcQn79awyo5oWxwlSj47VjGeJcfu/E6fwF4o0a/BVi9Pl7LYG7jhBrc1nvoxKf11jbvG/0bt1jvEHttGXiq7B6Fb9PSzqL9fKnkueHPVlkCyG89aGwwvyM78ryPemKbI3VgDCcbT1CVHfEoPCpzDoutwjcyqqRHa4Fq4NrmaXjsPfeJg77yNZBT6u19zcm/viJdfESXJlppkIa1HWpW8kv/GO4P9Fy8AI3QzCbgHiQq1s1ynWT+F8T/ekdMG/mx1zJdFcpUYrudi5YmLmB0TB2xPCLnPLaSOKfozvrzmXB7mTcsDTePwKZ/Sf9T4NXPiRbjvajaQu50toxUXvPfmEGg8dwcJt2Gwa5v86ND2IniTqqIzYZLj1n+EbWnZZMVtPSQGpTOaCPi6pYpE6aKA0iSyyk9CvnJxzWTggbkp0RLSGWZw3F6dmd3/x9/fRpEoqY5LfsI3W0+qsONI+O36safQ2dbdookJMmqOnx7Wo12A6wTTwbJREsS4UFOkbhg/Udvx0yF5L22nPvWFJjbftAxkdjC450/lmtfdt2cSAx4NPCQVuBlLw5DJM3tVNiGdIkwgm8aBqpdQh9o3nkKW2w0Y6qnfKSnpACPq8XJBmIZz+Jmn622T23w0vUDc9Srk8wblPsEU0mnPlsKyFcXqz/xskmZeU1Vtq/1ImpdbcxP2mYYBotYLdyQj3jG7us/4xRCB4/cIR95WGb90bOUOrWwa6gaTF7enwHekXKprntIYSlXFHD1aHPjsCufFYDe8U06ubsntHJy0YDwsbJTPQL9pPS0Mr3an7vE07JYvGALJmpLcu010lm0cJ7nZLPZg0o6a/aralfQw+e+XbHuHv2cPXRVVW2aw0/7oI83aj3f2zCJPiUFraV3PhyT4OhUL4oaVqpYRj4/avE+ME/LvG2eCcvTrcRrhzNPvbj6rrd6oSAaFkCn7wRzNz3r7ZrJh4UzksBukkbXhhYkr3adE+d4OZ5KoSOo8pWMXgC7jcTj6zmreDVWyt4Uw8UDrWkCeZ9bbeyKBLIHtwbjLU3PfvXptEuMw8bXP2zqQm0nOabvltIbJ6SnOznJyc3x3L7wJT/AVBLAwQUAAIACAA5Fb5IbUCbGUoAAABrAAAAGwAAAHVuaXZlcnNhbC91bml2ZXJzYWwucG5nLnhtbLOxr8jNUShLLSrOzM+zVTLUM1Cyt+PlsikoSi3LTC1XqACKGekZQICSQiUqtzwzpSQDKGRgYooQzEjNTM8osVUytzCBC+oDzQQAUEsBAgAAFAACAAgAORW+SBUOrShkBAAABxEAAB0AAAAAAAAAAQAAAAAAAAAAAHVuaXZlcnNhbC9jb21tb25fbWVzc2FnZXMubG5nUEsBAgAAFAACAAgAORW+SM0WweooAwAAhgwAACcAAAAAAAAAAQAAAAAAnwQAAHVuaXZlcnNhbC9mbGFzaF9wdWJsaXNoaW5nX3NldHRpbmdzLnhtbFBLAQIAABQAAgAIADkVvkhzCr90tAIAAFAKAAAhAAAAAAAAAAEAAAAAAAwIAAB1bml2ZXJzYWwvZmxhc2hfc2tpbl9zZXR0aW5ncy54bWxQSwECAAAUAAIACAA5Fb5ILE+2i/0CAACXCwAAJgAAAAAAAAABAAAAAAD/CgAAdW5pdmVyc2FsL2h0bWxfcHVibGlzaGluZ19zZXR0aW5ncy54bWxQSwECAAAUAAIACAA5Fb5I7acq96ABAAAtBgAAHwAAAAAAAAABAAAAAABADgAAdW5pdmVyc2FsL2h0bWxfc2tpbl9zZXR0aW5ncy5qc1BLAQIAABQAAgAIADkVvkg9PC/RwQAAAOUBAAAaAAAAAAAAAAEAAAAAAB0QAAB1bml2ZXJzYWwvaTE4bl9wcmVzZXRzLnhtbFBLAQIAABQAAgAIADkVvkgM0rasbgAAAG4AAAAcAAAAAAAAAAEAAAAAABYRAAB1bml2ZXJzYWwvbG9jYWxfc2V0dGluZ3MueG1sUEsBAgAAFAACAAgARJRXRyO0Tvv7AgAAsAgAABQAAAAAAAAAAQAAAAAAvhEAAHVuaXZlcnNhbC9wbGF5ZXIueG1sUEsBAgAAFAACAAgAORW+SDXb2a1oAQAA8wIAACkAAAAAAAAAAQAAAAAA6xQAAHVuaXZlcnNhbC9za2luX2N1c3RvbWl6YXRpb25fc2V0dGluZ3MueG1sUEsBAgAAFAACAAgAORW+SNrVd8wyEwAAEV4AABcAAAAAAAAAAAAAAAAAmhYAAHVuaXZlcnNhbC91bml2ZXJzYWwucG5nUEsBAgAAFAACAAgAORW+SG1AmxlKAAAAawAAABsAAAAAAAAAAQAAAAAAASoAAHVuaXZlcnNhbC91bml2ZXJzYWwucG5nLnhtbFBLBQYAAAAACwALAEkDAACEK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888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262626"/>
      </a:dk1>
      <a:lt1>
        <a:sysClr val="window" lastClr="FFFFFF"/>
      </a:lt1>
      <a:dk2>
        <a:srgbClr val="003366"/>
      </a:dk2>
      <a:lt2>
        <a:srgbClr val="FFFFFF"/>
      </a:lt2>
      <a:accent1>
        <a:srgbClr val="003366"/>
      </a:accent1>
      <a:accent2>
        <a:srgbClr val="52B0C5"/>
      </a:accent2>
      <a:accent3>
        <a:srgbClr val="003366"/>
      </a:accent3>
      <a:accent4>
        <a:srgbClr val="52B0C5"/>
      </a:accent4>
      <a:accent5>
        <a:srgbClr val="003366"/>
      </a:accent5>
      <a:accent6>
        <a:srgbClr val="80808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>
          <a:outerShdw blurRad="203200" dist="152400" dir="2700000" algn="tl" rotWithShape="0">
            <a:prstClr val="black">
              <a:alpha val="60000"/>
            </a:prstClr>
          </a:outerShdw>
        </a:effectLst>
        <a:extLst/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 algn="ctr">
          <a:defRPr>
            <a:solidFill>
              <a:srgbClr val="26262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6580</TotalTime>
  <Words>233</Words>
  <Application>Microsoft Office PowerPoint</Application>
  <PresentationFormat>宽屏</PresentationFormat>
  <Paragraphs>80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888</dc:title>
  <dc:creator>huilin</dc:creator>
  <cp:lastModifiedBy>ZhiLi Cai</cp:lastModifiedBy>
  <cp:revision>502</cp:revision>
  <dcterms:created xsi:type="dcterms:W3CDTF">2016-06-07T09:36:26Z</dcterms:created>
  <dcterms:modified xsi:type="dcterms:W3CDTF">2017-10-18T19:07:00Z</dcterms:modified>
</cp:coreProperties>
</file>